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3"/>
  </p:notesMasterIdLst>
  <p:handoutMasterIdLst>
    <p:handoutMasterId r:id="rId4"/>
  </p:handoutMasterIdLst>
  <p:sldIdLst>
    <p:sldId id="279" r:id="rId2"/>
  </p:sldIdLst>
  <p:sldSz cx="9144000" cy="6858000" type="screen4x3"/>
  <p:notesSz cx="6864350" cy="9996488"/>
  <p:defaultTextStyle>
    <a:defPPr>
      <a:defRPr lang="de-DE"/>
    </a:defPPr>
    <a:lvl1pPr algn="l" rtl="0" eaLnBrk="0" fontAlgn="base" hangingPunct="0">
      <a:spcBef>
        <a:spcPct val="0"/>
      </a:spcBef>
      <a:spcAft>
        <a:spcPct val="0"/>
      </a:spcAft>
      <a:defRPr sz="3600" kern="1200">
        <a:solidFill>
          <a:schemeClr val="tx1"/>
        </a:solidFill>
        <a:latin typeface="TheSansOsF SemiBold" pitchFamily="16" charset="0"/>
        <a:ea typeface="ＭＳ Ｐゴシック" pitchFamily="34" charset="-128"/>
        <a:cs typeface="+mn-cs"/>
      </a:defRPr>
    </a:lvl1pPr>
    <a:lvl2pPr marL="457200" algn="l" rtl="0" eaLnBrk="0" fontAlgn="base" hangingPunct="0">
      <a:spcBef>
        <a:spcPct val="0"/>
      </a:spcBef>
      <a:spcAft>
        <a:spcPct val="0"/>
      </a:spcAft>
      <a:defRPr sz="3600" kern="1200">
        <a:solidFill>
          <a:schemeClr val="tx1"/>
        </a:solidFill>
        <a:latin typeface="TheSansOsF SemiBold" pitchFamily="16" charset="0"/>
        <a:ea typeface="ＭＳ Ｐゴシック" pitchFamily="34" charset="-128"/>
        <a:cs typeface="+mn-cs"/>
      </a:defRPr>
    </a:lvl2pPr>
    <a:lvl3pPr marL="914400" algn="l" rtl="0" eaLnBrk="0" fontAlgn="base" hangingPunct="0">
      <a:spcBef>
        <a:spcPct val="0"/>
      </a:spcBef>
      <a:spcAft>
        <a:spcPct val="0"/>
      </a:spcAft>
      <a:defRPr sz="3600" kern="1200">
        <a:solidFill>
          <a:schemeClr val="tx1"/>
        </a:solidFill>
        <a:latin typeface="TheSansOsF SemiBold" pitchFamily="16" charset="0"/>
        <a:ea typeface="ＭＳ Ｐゴシック" pitchFamily="34" charset="-128"/>
        <a:cs typeface="+mn-cs"/>
      </a:defRPr>
    </a:lvl3pPr>
    <a:lvl4pPr marL="1371600" algn="l" rtl="0" eaLnBrk="0" fontAlgn="base" hangingPunct="0">
      <a:spcBef>
        <a:spcPct val="0"/>
      </a:spcBef>
      <a:spcAft>
        <a:spcPct val="0"/>
      </a:spcAft>
      <a:defRPr sz="3600" kern="1200">
        <a:solidFill>
          <a:schemeClr val="tx1"/>
        </a:solidFill>
        <a:latin typeface="TheSansOsF SemiBold" pitchFamily="16" charset="0"/>
        <a:ea typeface="ＭＳ Ｐゴシック" pitchFamily="34" charset="-128"/>
        <a:cs typeface="+mn-cs"/>
      </a:defRPr>
    </a:lvl4pPr>
    <a:lvl5pPr marL="1828800" algn="l" rtl="0" eaLnBrk="0" fontAlgn="base" hangingPunct="0">
      <a:spcBef>
        <a:spcPct val="0"/>
      </a:spcBef>
      <a:spcAft>
        <a:spcPct val="0"/>
      </a:spcAft>
      <a:defRPr sz="3600" kern="1200">
        <a:solidFill>
          <a:schemeClr val="tx1"/>
        </a:solidFill>
        <a:latin typeface="TheSansOsF SemiBold" pitchFamily="16" charset="0"/>
        <a:ea typeface="ＭＳ Ｐゴシック" pitchFamily="34" charset="-128"/>
        <a:cs typeface="+mn-cs"/>
      </a:defRPr>
    </a:lvl5pPr>
    <a:lvl6pPr marL="2286000" algn="l" defTabSz="914400" rtl="0" eaLnBrk="1" latinLnBrk="0" hangingPunct="1">
      <a:defRPr sz="3600" kern="1200">
        <a:solidFill>
          <a:schemeClr val="tx1"/>
        </a:solidFill>
        <a:latin typeface="TheSansOsF SemiBold" pitchFamily="16" charset="0"/>
        <a:ea typeface="ＭＳ Ｐゴシック" pitchFamily="34" charset="-128"/>
        <a:cs typeface="+mn-cs"/>
      </a:defRPr>
    </a:lvl6pPr>
    <a:lvl7pPr marL="2743200" algn="l" defTabSz="914400" rtl="0" eaLnBrk="1" latinLnBrk="0" hangingPunct="1">
      <a:defRPr sz="3600" kern="1200">
        <a:solidFill>
          <a:schemeClr val="tx1"/>
        </a:solidFill>
        <a:latin typeface="TheSansOsF SemiBold" pitchFamily="16" charset="0"/>
        <a:ea typeface="ＭＳ Ｐゴシック" pitchFamily="34" charset="-128"/>
        <a:cs typeface="+mn-cs"/>
      </a:defRPr>
    </a:lvl7pPr>
    <a:lvl8pPr marL="3200400" algn="l" defTabSz="914400" rtl="0" eaLnBrk="1" latinLnBrk="0" hangingPunct="1">
      <a:defRPr sz="3600" kern="1200">
        <a:solidFill>
          <a:schemeClr val="tx1"/>
        </a:solidFill>
        <a:latin typeface="TheSansOsF SemiBold" pitchFamily="16" charset="0"/>
        <a:ea typeface="ＭＳ Ｐゴシック" pitchFamily="34" charset="-128"/>
        <a:cs typeface="+mn-cs"/>
      </a:defRPr>
    </a:lvl8pPr>
    <a:lvl9pPr marL="3657600" algn="l" defTabSz="914400" rtl="0" eaLnBrk="1" latinLnBrk="0" hangingPunct="1">
      <a:defRPr sz="3600" kern="1200">
        <a:solidFill>
          <a:schemeClr val="tx1"/>
        </a:solidFill>
        <a:latin typeface="TheSansOsF SemiBold" pitchFamily="16"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624">
          <p15:clr>
            <a:srgbClr val="A4A3A4"/>
          </p15:clr>
        </p15:guide>
      </p15:sldGuideLst>
    </p:ext>
    <p:ext uri="{2D200454-40CA-4A62-9FC3-DE9A4176ACB9}">
      <p15:notesGuideLst xmlns:p15="http://schemas.microsoft.com/office/powerpoint/2012/main">
        <p15:guide id="1" orient="horz" pos="3149">
          <p15:clr>
            <a:srgbClr val="A4A3A4"/>
          </p15:clr>
        </p15:guide>
        <p15:guide id="2" pos="216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787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01" autoAdjust="0"/>
  </p:normalViewPr>
  <p:slideViewPr>
    <p:cSldViewPr>
      <p:cViewPr varScale="1">
        <p:scale>
          <a:sx n="70" d="100"/>
          <a:sy n="70" d="100"/>
        </p:scale>
        <p:origin x="1386" y="72"/>
      </p:cViewPr>
      <p:guideLst>
        <p:guide orient="horz" pos="2160"/>
        <p:guide pos="6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788" y="-78"/>
      </p:cViewPr>
      <p:guideLst>
        <p:guide orient="horz" pos="3149"/>
        <p:guide pos="216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5300" cy="500384"/>
          </a:xfrm>
          <a:prstGeom prst="rect">
            <a:avLst/>
          </a:prstGeom>
          <a:noFill/>
          <a:ln w="9525">
            <a:noFill/>
            <a:miter lim="800000"/>
            <a:headEnd/>
            <a:tailEnd/>
          </a:ln>
        </p:spPr>
        <p:txBody>
          <a:bodyPr vert="horz" wrap="square" lIns="92181" tIns="46090" rIns="92181" bIns="46090" numCol="1" anchor="t" anchorCtr="0" compatLnSpc="1">
            <a:prstTxWarp prst="textNoShape">
              <a:avLst/>
            </a:prstTxWarp>
          </a:bodyPr>
          <a:lstStyle>
            <a:lvl1pPr>
              <a:defRPr sz="1200">
                <a:latin typeface="TheSansOsF SemiBold" pitchFamily="16" charset="0"/>
                <a:ea typeface="ＭＳ Ｐゴシック" pitchFamily="-112" charset="-128"/>
                <a:cs typeface="ＭＳ Ｐゴシック" pitchFamily="-112" charset="-128"/>
              </a:defRPr>
            </a:lvl1pPr>
          </a:lstStyle>
          <a:p>
            <a:pPr>
              <a:defRPr/>
            </a:pPr>
            <a:endParaRPr lang="de-DE"/>
          </a:p>
        </p:txBody>
      </p:sp>
      <p:sp>
        <p:nvSpPr>
          <p:cNvPr id="27651" name="Rectangle 3"/>
          <p:cNvSpPr>
            <a:spLocks noGrp="1" noChangeArrowheads="1"/>
          </p:cNvSpPr>
          <p:nvPr>
            <p:ph type="dt" sz="quarter" idx="1"/>
          </p:nvPr>
        </p:nvSpPr>
        <p:spPr bwMode="auto">
          <a:xfrm>
            <a:off x="3889050" y="0"/>
            <a:ext cx="2975300" cy="500384"/>
          </a:xfrm>
          <a:prstGeom prst="rect">
            <a:avLst/>
          </a:prstGeom>
          <a:noFill/>
          <a:ln w="9525">
            <a:noFill/>
            <a:miter lim="800000"/>
            <a:headEnd/>
            <a:tailEnd/>
          </a:ln>
        </p:spPr>
        <p:txBody>
          <a:bodyPr vert="horz" wrap="square" lIns="92181" tIns="46090" rIns="92181" bIns="46090" numCol="1" anchor="t" anchorCtr="0" compatLnSpc="1">
            <a:prstTxWarp prst="textNoShape">
              <a:avLst/>
            </a:prstTxWarp>
          </a:bodyPr>
          <a:lstStyle>
            <a:lvl1pPr algn="r">
              <a:defRPr sz="1200">
                <a:latin typeface="TheSansOsF SemiBold" pitchFamily="16" charset="0"/>
                <a:ea typeface="ＭＳ Ｐゴシック" pitchFamily="-112" charset="-128"/>
                <a:cs typeface="ＭＳ Ｐゴシック" pitchFamily="-112" charset="-128"/>
              </a:defRPr>
            </a:lvl1pPr>
          </a:lstStyle>
          <a:p>
            <a:pPr>
              <a:defRPr/>
            </a:pPr>
            <a:endParaRPr lang="de-DE"/>
          </a:p>
        </p:txBody>
      </p:sp>
      <p:sp>
        <p:nvSpPr>
          <p:cNvPr id="27652" name="Rectangle 4"/>
          <p:cNvSpPr>
            <a:spLocks noGrp="1" noChangeArrowheads="1"/>
          </p:cNvSpPr>
          <p:nvPr>
            <p:ph type="ftr" sz="quarter" idx="2"/>
          </p:nvPr>
        </p:nvSpPr>
        <p:spPr bwMode="auto">
          <a:xfrm>
            <a:off x="0" y="9496104"/>
            <a:ext cx="2975300" cy="500384"/>
          </a:xfrm>
          <a:prstGeom prst="rect">
            <a:avLst/>
          </a:prstGeom>
          <a:noFill/>
          <a:ln w="9525">
            <a:noFill/>
            <a:miter lim="800000"/>
            <a:headEnd/>
            <a:tailEnd/>
          </a:ln>
        </p:spPr>
        <p:txBody>
          <a:bodyPr vert="horz" wrap="square" lIns="92181" tIns="46090" rIns="92181" bIns="46090" numCol="1" anchor="b" anchorCtr="0" compatLnSpc="1">
            <a:prstTxWarp prst="textNoShape">
              <a:avLst/>
            </a:prstTxWarp>
          </a:bodyPr>
          <a:lstStyle>
            <a:lvl1pPr>
              <a:defRPr sz="1200">
                <a:latin typeface="TheSansOsF SemiBold" pitchFamily="16" charset="0"/>
                <a:ea typeface="ＭＳ Ｐゴシック" pitchFamily="-112" charset="-128"/>
                <a:cs typeface="ＭＳ Ｐゴシック" pitchFamily="-112" charset="-128"/>
              </a:defRPr>
            </a:lvl1pPr>
          </a:lstStyle>
          <a:p>
            <a:pPr>
              <a:defRPr/>
            </a:pPr>
            <a:endParaRPr lang="de-DE"/>
          </a:p>
        </p:txBody>
      </p:sp>
      <p:sp>
        <p:nvSpPr>
          <p:cNvPr id="27653" name="Rectangle 5"/>
          <p:cNvSpPr>
            <a:spLocks noGrp="1" noChangeArrowheads="1"/>
          </p:cNvSpPr>
          <p:nvPr>
            <p:ph type="sldNum" sz="quarter" idx="3"/>
          </p:nvPr>
        </p:nvSpPr>
        <p:spPr bwMode="auto">
          <a:xfrm>
            <a:off x="3889050" y="9496104"/>
            <a:ext cx="2975300" cy="500384"/>
          </a:xfrm>
          <a:prstGeom prst="rect">
            <a:avLst/>
          </a:prstGeom>
          <a:noFill/>
          <a:ln w="9525">
            <a:noFill/>
            <a:miter lim="800000"/>
            <a:headEnd/>
            <a:tailEnd/>
          </a:ln>
        </p:spPr>
        <p:txBody>
          <a:bodyPr vert="horz" wrap="square" lIns="92181" tIns="46090" rIns="92181" bIns="46090" numCol="1" anchor="b" anchorCtr="0" compatLnSpc="1">
            <a:prstTxWarp prst="textNoShape">
              <a:avLst/>
            </a:prstTxWarp>
          </a:bodyPr>
          <a:lstStyle>
            <a:lvl1pPr algn="r">
              <a:defRPr sz="1200"/>
            </a:lvl1pPr>
          </a:lstStyle>
          <a:p>
            <a:pPr>
              <a:defRPr/>
            </a:pPr>
            <a:fld id="{07C67B7E-4074-490C-BF53-19481ECD4A9D}" type="slidenum">
              <a:rPr lang="de-DE" altLang="de-DE"/>
              <a:pPr>
                <a:defRPr/>
              </a:pPr>
              <a:t>‹Nr.›</a:t>
            </a:fld>
            <a:endParaRPr lang="de-DE" altLang="de-DE"/>
          </a:p>
        </p:txBody>
      </p:sp>
    </p:spTree>
    <p:extLst>
      <p:ext uri="{BB962C8B-B14F-4D97-AF65-F5344CB8AC3E}">
        <p14:creationId xmlns:p14="http://schemas.microsoft.com/office/powerpoint/2010/main" val="30969121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5300" cy="500384"/>
          </a:xfrm>
          <a:prstGeom prst="rect">
            <a:avLst/>
          </a:prstGeom>
          <a:noFill/>
          <a:ln w="9525">
            <a:noFill/>
            <a:miter lim="800000"/>
            <a:headEnd/>
            <a:tailEnd/>
          </a:ln>
        </p:spPr>
        <p:txBody>
          <a:bodyPr vert="horz" wrap="square" lIns="92181" tIns="46090" rIns="92181" bIns="46090" numCol="1" anchor="t" anchorCtr="0" compatLnSpc="1">
            <a:prstTxWarp prst="textNoShape">
              <a:avLst/>
            </a:prstTxWarp>
          </a:bodyPr>
          <a:lstStyle>
            <a:lvl1pPr>
              <a:defRPr sz="1200">
                <a:latin typeface="Arial" pitchFamily="-112" charset="0"/>
                <a:ea typeface="ＭＳ Ｐゴシック" pitchFamily="-112" charset="-128"/>
                <a:cs typeface="ＭＳ Ｐゴシック" pitchFamily="-112" charset="-128"/>
              </a:defRPr>
            </a:lvl1pPr>
          </a:lstStyle>
          <a:p>
            <a:pPr>
              <a:defRPr/>
            </a:pPr>
            <a:endParaRPr lang="de-DE"/>
          </a:p>
        </p:txBody>
      </p:sp>
      <p:sp>
        <p:nvSpPr>
          <p:cNvPr id="14339" name="Rectangle 3"/>
          <p:cNvSpPr>
            <a:spLocks noGrp="1" noChangeArrowheads="1"/>
          </p:cNvSpPr>
          <p:nvPr>
            <p:ph type="dt" idx="1"/>
          </p:nvPr>
        </p:nvSpPr>
        <p:spPr bwMode="auto">
          <a:xfrm>
            <a:off x="3889050" y="0"/>
            <a:ext cx="2975300" cy="500384"/>
          </a:xfrm>
          <a:prstGeom prst="rect">
            <a:avLst/>
          </a:prstGeom>
          <a:noFill/>
          <a:ln w="9525">
            <a:noFill/>
            <a:miter lim="800000"/>
            <a:headEnd/>
            <a:tailEnd/>
          </a:ln>
        </p:spPr>
        <p:txBody>
          <a:bodyPr vert="horz" wrap="square" lIns="92181" tIns="46090" rIns="92181" bIns="46090" numCol="1" anchor="t" anchorCtr="0" compatLnSpc="1">
            <a:prstTxWarp prst="textNoShape">
              <a:avLst/>
            </a:prstTxWarp>
          </a:bodyPr>
          <a:lstStyle>
            <a:lvl1pPr algn="r">
              <a:defRPr sz="1200">
                <a:latin typeface="Arial" pitchFamily="-112" charset="0"/>
                <a:ea typeface="ＭＳ Ｐゴシック" pitchFamily="-112" charset="-128"/>
                <a:cs typeface="ＭＳ Ｐゴシック" pitchFamily="-112" charset="-128"/>
              </a:defRPr>
            </a:lvl1pPr>
          </a:lstStyle>
          <a:p>
            <a:pPr>
              <a:defRPr/>
            </a:pPr>
            <a:endParaRPr lang="de-DE"/>
          </a:p>
        </p:txBody>
      </p:sp>
      <p:sp>
        <p:nvSpPr>
          <p:cNvPr id="47108" name="Rectangle 4"/>
          <p:cNvSpPr>
            <a:spLocks noGrp="1" noRot="1" noChangeAspect="1" noChangeArrowheads="1" noTextEdit="1"/>
          </p:cNvSpPr>
          <p:nvPr>
            <p:ph type="sldImg" idx="2"/>
          </p:nvPr>
        </p:nvSpPr>
        <p:spPr bwMode="auto">
          <a:xfrm>
            <a:off x="931863" y="749300"/>
            <a:ext cx="5000625" cy="3749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915354" y="4748052"/>
            <a:ext cx="5033643" cy="4498659"/>
          </a:xfrm>
          <a:prstGeom prst="rect">
            <a:avLst/>
          </a:prstGeom>
          <a:noFill/>
          <a:ln w="9525">
            <a:noFill/>
            <a:miter lim="800000"/>
            <a:headEnd/>
            <a:tailEnd/>
          </a:ln>
        </p:spPr>
        <p:txBody>
          <a:bodyPr vert="horz" wrap="square" lIns="92181" tIns="46090" rIns="92181" bIns="46090" numCol="1" anchor="t" anchorCtr="0" compatLnSpc="1">
            <a:prstTxWarp prst="textNoShape">
              <a:avLst/>
            </a:prstTxWarp>
          </a:bodyPr>
          <a:lstStyle/>
          <a:p>
            <a:pPr lvl="0"/>
            <a:r>
              <a:rPr lang="de-DE" altLang="de-DE" noProof="0" smtClean="0"/>
              <a:t>Mastertextformat bearbeiten</a:t>
            </a:r>
          </a:p>
          <a:p>
            <a:pPr lvl="1"/>
            <a:r>
              <a:rPr lang="de-DE" altLang="de-DE" noProof="0" smtClean="0"/>
              <a:t>Zweite Ebene</a:t>
            </a:r>
          </a:p>
          <a:p>
            <a:pPr lvl="2"/>
            <a:r>
              <a:rPr lang="de-DE" altLang="de-DE" noProof="0" smtClean="0"/>
              <a:t>Dritte Ebene</a:t>
            </a:r>
          </a:p>
          <a:p>
            <a:pPr lvl="3"/>
            <a:r>
              <a:rPr lang="de-DE" altLang="de-DE" noProof="0" smtClean="0"/>
              <a:t>Vierte Ebene</a:t>
            </a:r>
          </a:p>
          <a:p>
            <a:pPr lvl="4"/>
            <a:r>
              <a:rPr lang="de-DE" altLang="de-DE" noProof="0" smtClean="0"/>
              <a:t>Fünfte Ebene</a:t>
            </a:r>
          </a:p>
        </p:txBody>
      </p:sp>
      <p:sp>
        <p:nvSpPr>
          <p:cNvPr id="14342" name="Rectangle 6"/>
          <p:cNvSpPr>
            <a:spLocks noGrp="1" noChangeArrowheads="1"/>
          </p:cNvSpPr>
          <p:nvPr>
            <p:ph type="ftr" sz="quarter" idx="4"/>
          </p:nvPr>
        </p:nvSpPr>
        <p:spPr bwMode="auto">
          <a:xfrm>
            <a:off x="0" y="9496104"/>
            <a:ext cx="2975300" cy="500384"/>
          </a:xfrm>
          <a:prstGeom prst="rect">
            <a:avLst/>
          </a:prstGeom>
          <a:noFill/>
          <a:ln w="9525">
            <a:noFill/>
            <a:miter lim="800000"/>
            <a:headEnd/>
            <a:tailEnd/>
          </a:ln>
        </p:spPr>
        <p:txBody>
          <a:bodyPr vert="horz" wrap="square" lIns="92181" tIns="46090" rIns="92181" bIns="46090" numCol="1" anchor="b" anchorCtr="0" compatLnSpc="1">
            <a:prstTxWarp prst="textNoShape">
              <a:avLst/>
            </a:prstTxWarp>
          </a:bodyPr>
          <a:lstStyle>
            <a:lvl1pPr>
              <a:defRPr sz="1200">
                <a:latin typeface="Arial" pitchFamily="-112" charset="0"/>
                <a:ea typeface="ＭＳ Ｐゴシック" pitchFamily="-112" charset="-128"/>
                <a:cs typeface="ＭＳ Ｐゴシック" pitchFamily="-112" charset="-128"/>
              </a:defRPr>
            </a:lvl1pPr>
          </a:lstStyle>
          <a:p>
            <a:pPr>
              <a:defRPr/>
            </a:pPr>
            <a:endParaRPr lang="de-DE"/>
          </a:p>
        </p:txBody>
      </p:sp>
      <p:sp>
        <p:nvSpPr>
          <p:cNvPr id="14343" name="Rectangle 7"/>
          <p:cNvSpPr>
            <a:spLocks noGrp="1" noChangeArrowheads="1"/>
          </p:cNvSpPr>
          <p:nvPr>
            <p:ph type="sldNum" sz="quarter" idx="5"/>
          </p:nvPr>
        </p:nvSpPr>
        <p:spPr bwMode="auto">
          <a:xfrm>
            <a:off x="3889050" y="9496104"/>
            <a:ext cx="2975300" cy="500384"/>
          </a:xfrm>
          <a:prstGeom prst="rect">
            <a:avLst/>
          </a:prstGeom>
          <a:noFill/>
          <a:ln w="9525">
            <a:noFill/>
            <a:miter lim="800000"/>
            <a:headEnd/>
            <a:tailEnd/>
          </a:ln>
        </p:spPr>
        <p:txBody>
          <a:bodyPr vert="horz" wrap="square" lIns="92181" tIns="46090" rIns="92181" bIns="46090" numCol="1" anchor="b" anchorCtr="0" compatLnSpc="1">
            <a:prstTxWarp prst="textNoShape">
              <a:avLst/>
            </a:prstTxWarp>
          </a:bodyPr>
          <a:lstStyle>
            <a:lvl1pPr algn="r">
              <a:defRPr sz="1200">
                <a:latin typeface="Arial" pitchFamily="34" charset="0"/>
              </a:defRPr>
            </a:lvl1pPr>
          </a:lstStyle>
          <a:p>
            <a:pPr>
              <a:defRPr/>
            </a:pPr>
            <a:fld id="{936BAFB1-1AB5-473F-989A-C34EFC31C0A0}" type="slidenum">
              <a:rPr lang="de-DE" altLang="de-DE"/>
              <a:pPr>
                <a:defRPr/>
              </a:pPr>
              <a:t>‹Nr.›</a:t>
            </a:fld>
            <a:endParaRPr lang="de-DE" altLang="de-DE"/>
          </a:p>
        </p:txBody>
      </p:sp>
    </p:spTree>
    <p:extLst>
      <p:ext uri="{BB962C8B-B14F-4D97-AF65-F5344CB8AC3E}">
        <p14:creationId xmlns:p14="http://schemas.microsoft.com/office/powerpoint/2010/main" val="14163317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990600" y="2438400"/>
            <a:ext cx="5038725" cy="762000"/>
          </a:xfrm>
        </p:spPr>
        <p:txBody>
          <a:bodyPr/>
          <a:lstStyle>
            <a:lvl1pPr>
              <a:defRPr sz="3600"/>
            </a:lvl1pPr>
          </a:lstStyle>
          <a:p>
            <a:r>
              <a:rPr lang="de-DE" smtClean="0"/>
              <a:t>Titelmasterformat durch Klicken bearbeiten</a:t>
            </a:r>
            <a:endParaRPr lang="de-DE"/>
          </a:p>
        </p:txBody>
      </p:sp>
      <p:sp>
        <p:nvSpPr>
          <p:cNvPr id="12291" name="Rectangle 3"/>
          <p:cNvSpPr>
            <a:spLocks noGrp="1" noChangeArrowheads="1"/>
          </p:cNvSpPr>
          <p:nvPr>
            <p:ph type="subTitle" idx="1"/>
          </p:nvPr>
        </p:nvSpPr>
        <p:spPr>
          <a:xfrm>
            <a:off x="981075" y="3505200"/>
            <a:ext cx="5038725" cy="1143000"/>
          </a:xfrm>
        </p:spPr>
        <p:txBody>
          <a:bodyPr/>
          <a:lstStyle>
            <a:lvl1pPr marL="0" indent="0">
              <a:buFontTx/>
              <a:buNone/>
              <a:defRPr sz="1600"/>
            </a:lvl1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xfrm>
            <a:off x="6440488" y="6426200"/>
            <a:ext cx="1484312" cy="304800"/>
          </a:xfrm>
        </p:spPr>
        <p:txBody>
          <a:bodyPr/>
          <a:lstStyle>
            <a:lvl1pPr>
              <a:defRPr/>
            </a:lvl1pPr>
          </a:lstStyle>
          <a:p>
            <a:pPr>
              <a:defRPr/>
            </a:pPr>
            <a:fld id="{D2314192-890B-476C-9FCB-24EB60EDB76E}" type="datetime1">
              <a:rPr lang="de-DE" altLang="de-DE"/>
              <a:pPr>
                <a:defRPr/>
              </a:pPr>
              <a:t>02.10.2015</a:t>
            </a:fld>
            <a:endParaRPr lang="de-DE" altLang="de-DE"/>
          </a:p>
        </p:txBody>
      </p:sp>
      <p:sp>
        <p:nvSpPr>
          <p:cNvPr id="5" name="Rectangle 5"/>
          <p:cNvSpPr>
            <a:spLocks noGrp="1" noChangeArrowheads="1"/>
          </p:cNvSpPr>
          <p:nvPr>
            <p:ph type="ftr" sz="quarter" idx="11"/>
          </p:nvPr>
        </p:nvSpPr>
        <p:spPr>
          <a:xfrm>
            <a:off x="990600" y="6426200"/>
            <a:ext cx="5038725" cy="300038"/>
          </a:xfrm>
        </p:spPr>
        <p:txBody>
          <a:bodyPr/>
          <a:lstStyle>
            <a:lvl1pPr>
              <a:defRPr sz="1000">
                <a:solidFill>
                  <a:srgbClr val="FFFFFF"/>
                </a:solidFill>
                <a:latin typeface="TheSansOsF Light" pitchFamily="-112" charset="0"/>
                <a:ea typeface="Osaka" pitchFamily="-112" charset="-128"/>
                <a:cs typeface="+mn-cs"/>
              </a:defRPr>
            </a:lvl1pPr>
          </a:lstStyle>
          <a:p>
            <a:pPr>
              <a:defRPr/>
            </a:pPr>
            <a:r>
              <a:rPr lang="de-DE"/>
              <a:t>TRISTAN PREUK - DIE MARKE hallesaale*</a:t>
            </a:r>
            <a:endParaRPr lang="de-DE">
              <a:solidFill>
                <a:schemeClr val="tx1"/>
              </a:solidFill>
              <a:latin typeface="Helvetica" pitchFamily="-112" charset="0"/>
            </a:endParaRPr>
          </a:p>
        </p:txBody>
      </p:sp>
      <p:sp>
        <p:nvSpPr>
          <p:cNvPr id="6" name="Rectangle 6"/>
          <p:cNvSpPr>
            <a:spLocks noGrp="1" noChangeArrowheads="1"/>
          </p:cNvSpPr>
          <p:nvPr>
            <p:ph type="sldNum" sz="quarter" idx="12"/>
          </p:nvPr>
        </p:nvSpPr>
        <p:spPr>
          <a:xfrm>
            <a:off x="8077200" y="6426200"/>
            <a:ext cx="685800" cy="304800"/>
          </a:xfrm>
        </p:spPr>
        <p:txBody>
          <a:bodyPr/>
          <a:lstStyle>
            <a:lvl1pPr>
              <a:defRPr/>
            </a:lvl1pPr>
          </a:lstStyle>
          <a:p>
            <a:pPr>
              <a:defRPr/>
            </a:pPr>
            <a:fld id="{97DCDA0D-CF4C-4760-AC2E-99581AA49411}" type="slidenum">
              <a:rPr lang="de-DE" altLang="de-DE"/>
              <a:pPr>
                <a:defRPr/>
              </a:pPr>
              <a:t>‹Nr.›</a:t>
            </a:fld>
            <a:endParaRPr lang="de-DE" altLang="de-DE"/>
          </a:p>
        </p:txBody>
      </p:sp>
    </p:spTree>
    <p:extLst>
      <p:ext uri="{BB962C8B-B14F-4D97-AF65-F5344CB8AC3E}">
        <p14:creationId xmlns:p14="http://schemas.microsoft.com/office/powerpoint/2010/main" val="4065720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6FF02FA4-57AA-4A28-802A-100E41A581F9}" type="datetime1">
              <a:rPr lang="de-DE" altLang="de-DE"/>
              <a:pPr>
                <a:defRPr/>
              </a:pPr>
              <a:t>02.10.2015</a:t>
            </a:fld>
            <a:endParaRPr lang="de-DE" altLang="de-DE"/>
          </a:p>
        </p:txBody>
      </p:sp>
      <p:sp>
        <p:nvSpPr>
          <p:cNvPr id="5" name="Fußzeilenplatzhalter 4"/>
          <p:cNvSpPr>
            <a:spLocks noGrp="1"/>
          </p:cNvSpPr>
          <p:nvPr>
            <p:ph type="ftr" sz="quarter" idx="11"/>
          </p:nvPr>
        </p:nvSpPr>
        <p:spPr/>
        <p:txBody>
          <a:bodyPr/>
          <a:lstStyle>
            <a:lvl1pPr>
              <a:defRPr sz="1000">
                <a:latin typeface="TheSansOsF Light" pitchFamily="-112" charset="0"/>
                <a:ea typeface="+mn-ea"/>
                <a:cs typeface="+mn-cs"/>
              </a:defRPr>
            </a:lvl1pPr>
          </a:lstStyle>
          <a:p>
            <a:pPr>
              <a:defRPr/>
            </a:pPr>
            <a:r>
              <a:rPr lang="de-DE"/>
              <a:t>TRISTAN PREUK - DIE MARKE hallesaale*</a:t>
            </a:r>
          </a:p>
        </p:txBody>
      </p:sp>
      <p:sp>
        <p:nvSpPr>
          <p:cNvPr id="6" name="Foliennummernplatzhalter 5"/>
          <p:cNvSpPr>
            <a:spLocks noGrp="1"/>
          </p:cNvSpPr>
          <p:nvPr>
            <p:ph type="sldNum" sz="quarter" idx="12"/>
          </p:nvPr>
        </p:nvSpPr>
        <p:spPr/>
        <p:txBody>
          <a:bodyPr/>
          <a:lstStyle>
            <a:lvl1pPr>
              <a:defRPr/>
            </a:lvl1pPr>
          </a:lstStyle>
          <a:p>
            <a:pPr>
              <a:defRPr/>
            </a:pPr>
            <a:fld id="{145CE379-32DC-4918-BFA6-E68C007F22F1}" type="slidenum">
              <a:rPr lang="de-DE" altLang="de-DE"/>
              <a:pPr>
                <a:defRPr/>
              </a:pPr>
              <a:t>‹Nr.›</a:t>
            </a:fld>
            <a:endParaRPr lang="de-DE" altLang="de-DE"/>
          </a:p>
        </p:txBody>
      </p:sp>
    </p:spTree>
    <p:extLst>
      <p:ext uri="{BB962C8B-B14F-4D97-AF65-F5344CB8AC3E}">
        <p14:creationId xmlns:p14="http://schemas.microsoft.com/office/powerpoint/2010/main" val="1701014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760913" y="1600200"/>
            <a:ext cx="1258887" cy="45720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981075" y="1600200"/>
            <a:ext cx="3627438" cy="45720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DCA6E471-1759-4AB8-B1A2-C4B6F0626E02}" type="datetime1">
              <a:rPr lang="de-DE" altLang="de-DE"/>
              <a:pPr>
                <a:defRPr/>
              </a:pPr>
              <a:t>02.10.2015</a:t>
            </a:fld>
            <a:endParaRPr lang="de-DE" altLang="de-DE"/>
          </a:p>
        </p:txBody>
      </p:sp>
      <p:sp>
        <p:nvSpPr>
          <p:cNvPr id="5" name="Fußzeilenplatzhalter 4"/>
          <p:cNvSpPr>
            <a:spLocks noGrp="1"/>
          </p:cNvSpPr>
          <p:nvPr>
            <p:ph type="ftr" sz="quarter" idx="11"/>
          </p:nvPr>
        </p:nvSpPr>
        <p:spPr/>
        <p:txBody>
          <a:bodyPr/>
          <a:lstStyle>
            <a:lvl1pPr>
              <a:defRPr sz="1000">
                <a:latin typeface="TheSansOsF Light" pitchFamily="-112" charset="0"/>
                <a:ea typeface="+mn-ea"/>
                <a:cs typeface="+mn-cs"/>
              </a:defRPr>
            </a:lvl1pPr>
          </a:lstStyle>
          <a:p>
            <a:pPr>
              <a:defRPr/>
            </a:pPr>
            <a:r>
              <a:rPr lang="de-DE"/>
              <a:t>TRISTAN PREUK - DIE MARKE hallesaale*</a:t>
            </a:r>
          </a:p>
        </p:txBody>
      </p:sp>
      <p:sp>
        <p:nvSpPr>
          <p:cNvPr id="6" name="Foliennummernplatzhalter 5"/>
          <p:cNvSpPr>
            <a:spLocks noGrp="1"/>
          </p:cNvSpPr>
          <p:nvPr>
            <p:ph type="sldNum" sz="quarter" idx="12"/>
          </p:nvPr>
        </p:nvSpPr>
        <p:spPr/>
        <p:txBody>
          <a:bodyPr/>
          <a:lstStyle>
            <a:lvl1pPr>
              <a:defRPr/>
            </a:lvl1pPr>
          </a:lstStyle>
          <a:p>
            <a:pPr>
              <a:defRPr/>
            </a:pPr>
            <a:fld id="{6D0EA354-936A-4C0C-BAFC-C8EDE38965D1}" type="slidenum">
              <a:rPr lang="de-DE" altLang="de-DE"/>
              <a:pPr>
                <a:defRPr/>
              </a:pPr>
              <a:t>‹Nr.›</a:t>
            </a:fld>
            <a:endParaRPr lang="de-DE" altLang="de-DE"/>
          </a:p>
        </p:txBody>
      </p:sp>
    </p:spTree>
    <p:extLst>
      <p:ext uri="{BB962C8B-B14F-4D97-AF65-F5344CB8AC3E}">
        <p14:creationId xmlns:p14="http://schemas.microsoft.com/office/powerpoint/2010/main" val="278115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CF1E91CD-E6D1-4E73-B084-852E2A54CA77}" type="datetime1">
              <a:rPr lang="de-DE" altLang="de-DE"/>
              <a:pPr>
                <a:defRPr/>
              </a:pPr>
              <a:t>02.10.2015</a:t>
            </a:fld>
            <a:endParaRPr lang="de-DE" altLang="de-DE"/>
          </a:p>
        </p:txBody>
      </p:sp>
      <p:sp>
        <p:nvSpPr>
          <p:cNvPr id="5" name="Fußzeilenplatzhalter 4"/>
          <p:cNvSpPr>
            <a:spLocks noGrp="1"/>
          </p:cNvSpPr>
          <p:nvPr>
            <p:ph type="ftr" sz="quarter" idx="11"/>
          </p:nvPr>
        </p:nvSpPr>
        <p:spPr/>
        <p:txBody>
          <a:bodyPr/>
          <a:lstStyle>
            <a:lvl1pPr>
              <a:defRPr sz="1000">
                <a:latin typeface="TheSansOsF Light" pitchFamily="-112" charset="0"/>
                <a:ea typeface="+mn-ea"/>
                <a:cs typeface="+mn-cs"/>
              </a:defRPr>
            </a:lvl1pPr>
          </a:lstStyle>
          <a:p>
            <a:pPr>
              <a:defRPr/>
            </a:pPr>
            <a:r>
              <a:rPr lang="de-DE"/>
              <a:t>TRISTAN PREUK - DIE MARKE hallesaale*</a:t>
            </a:r>
          </a:p>
        </p:txBody>
      </p:sp>
      <p:sp>
        <p:nvSpPr>
          <p:cNvPr id="6" name="Foliennummernplatzhalter 5"/>
          <p:cNvSpPr>
            <a:spLocks noGrp="1"/>
          </p:cNvSpPr>
          <p:nvPr>
            <p:ph type="sldNum" sz="quarter" idx="12"/>
          </p:nvPr>
        </p:nvSpPr>
        <p:spPr/>
        <p:txBody>
          <a:bodyPr/>
          <a:lstStyle>
            <a:lvl1pPr>
              <a:defRPr/>
            </a:lvl1pPr>
          </a:lstStyle>
          <a:p>
            <a:pPr>
              <a:defRPr/>
            </a:pPr>
            <a:fld id="{2325AEDE-D84F-466F-97D0-4D50B7842D6C}" type="slidenum">
              <a:rPr lang="de-DE" altLang="de-DE"/>
              <a:pPr>
                <a:defRPr/>
              </a:pPr>
              <a:t>‹Nr.›</a:t>
            </a:fld>
            <a:endParaRPr lang="de-DE" altLang="de-DE"/>
          </a:p>
        </p:txBody>
      </p:sp>
    </p:spTree>
    <p:extLst>
      <p:ext uri="{BB962C8B-B14F-4D97-AF65-F5344CB8AC3E}">
        <p14:creationId xmlns:p14="http://schemas.microsoft.com/office/powerpoint/2010/main" val="425350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DB69A6AE-F12D-4300-9A90-0792415ECA0A}" type="datetime1">
              <a:rPr lang="de-DE" altLang="de-DE"/>
              <a:pPr>
                <a:defRPr/>
              </a:pPr>
              <a:t>02.10.2015</a:t>
            </a:fld>
            <a:endParaRPr lang="de-DE" altLang="de-DE"/>
          </a:p>
        </p:txBody>
      </p:sp>
      <p:sp>
        <p:nvSpPr>
          <p:cNvPr id="5" name="Fußzeilenplatzhalter 4"/>
          <p:cNvSpPr>
            <a:spLocks noGrp="1"/>
          </p:cNvSpPr>
          <p:nvPr>
            <p:ph type="ftr" sz="quarter" idx="11"/>
          </p:nvPr>
        </p:nvSpPr>
        <p:spPr/>
        <p:txBody>
          <a:bodyPr/>
          <a:lstStyle>
            <a:lvl1pPr>
              <a:defRPr sz="1000">
                <a:latin typeface="TheSansOsF Light" pitchFamily="-112" charset="0"/>
                <a:ea typeface="+mn-ea"/>
                <a:cs typeface="+mn-cs"/>
              </a:defRPr>
            </a:lvl1pPr>
          </a:lstStyle>
          <a:p>
            <a:pPr>
              <a:defRPr/>
            </a:pPr>
            <a:r>
              <a:rPr lang="de-DE"/>
              <a:t>TRISTAN PREUK - DIE MARKE hallesaale*</a:t>
            </a:r>
          </a:p>
        </p:txBody>
      </p:sp>
      <p:sp>
        <p:nvSpPr>
          <p:cNvPr id="6" name="Foliennummernplatzhalter 5"/>
          <p:cNvSpPr>
            <a:spLocks noGrp="1"/>
          </p:cNvSpPr>
          <p:nvPr>
            <p:ph type="sldNum" sz="quarter" idx="12"/>
          </p:nvPr>
        </p:nvSpPr>
        <p:spPr/>
        <p:txBody>
          <a:bodyPr/>
          <a:lstStyle>
            <a:lvl1pPr>
              <a:defRPr/>
            </a:lvl1pPr>
          </a:lstStyle>
          <a:p>
            <a:pPr>
              <a:defRPr/>
            </a:pPr>
            <a:fld id="{C657AFEA-07CE-4283-8678-10363990409A}" type="slidenum">
              <a:rPr lang="de-DE" altLang="de-DE"/>
              <a:pPr>
                <a:defRPr/>
              </a:pPr>
              <a:t>‹Nr.›</a:t>
            </a:fld>
            <a:endParaRPr lang="de-DE" altLang="de-DE"/>
          </a:p>
        </p:txBody>
      </p:sp>
    </p:spTree>
    <p:extLst>
      <p:ext uri="{BB962C8B-B14F-4D97-AF65-F5344CB8AC3E}">
        <p14:creationId xmlns:p14="http://schemas.microsoft.com/office/powerpoint/2010/main" val="4049786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4"/>
          <p:cNvSpPr>
            <a:spLocks noGrp="1"/>
          </p:cNvSpPr>
          <p:nvPr>
            <p:ph type="dt" sz="half" idx="10"/>
          </p:nvPr>
        </p:nvSpPr>
        <p:spPr/>
        <p:txBody>
          <a:bodyPr/>
          <a:lstStyle>
            <a:lvl1pPr>
              <a:defRPr/>
            </a:lvl1pPr>
          </a:lstStyle>
          <a:p>
            <a:pPr>
              <a:defRPr/>
            </a:pPr>
            <a:fld id="{367FA0B0-E846-4B37-AC28-168E6E78D07A}" type="datetime1">
              <a:rPr lang="de-DE" altLang="de-DE"/>
              <a:pPr>
                <a:defRPr/>
              </a:pPr>
              <a:t>02.10.2015</a:t>
            </a:fld>
            <a:endParaRPr lang="de-DE" altLang="de-DE"/>
          </a:p>
        </p:txBody>
      </p:sp>
      <p:sp>
        <p:nvSpPr>
          <p:cNvPr id="4" name="Fußzeilenplatzhalter 5"/>
          <p:cNvSpPr>
            <a:spLocks noGrp="1"/>
          </p:cNvSpPr>
          <p:nvPr>
            <p:ph type="ftr" sz="quarter" idx="11"/>
          </p:nvPr>
        </p:nvSpPr>
        <p:spPr/>
        <p:txBody>
          <a:bodyPr/>
          <a:lstStyle>
            <a:lvl1pPr>
              <a:defRPr sz="1000">
                <a:latin typeface="TheSansOsF Light" pitchFamily="-112" charset="0"/>
                <a:ea typeface="+mn-ea"/>
                <a:cs typeface="+mn-cs"/>
              </a:defRPr>
            </a:lvl1pPr>
          </a:lstStyle>
          <a:p>
            <a:pPr>
              <a:defRPr/>
            </a:pPr>
            <a:r>
              <a:rPr lang="de-DE"/>
              <a:t>TRISTAN PREUK - DIE MARKE hallesaale*</a:t>
            </a:r>
          </a:p>
        </p:txBody>
      </p:sp>
      <p:sp>
        <p:nvSpPr>
          <p:cNvPr id="5" name="Foliennummernplatzhalter 6"/>
          <p:cNvSpPr>
            <a:spLocks noGrp="1"/>
          </p:cNvSpPr>
          <p:nvPr>
            <p:ph type="sldNum" sz="quarter" idx="12"/>
          </p:nvPr>
        </p:nvSpPr>
        <p:spPr/>
        <p:txBody>
          <a:bodyPr/>
          <a:lstStyle>
            <a:lvl1pPr>
              <a:defRPr/>
            </a:lvl1pPr>
          </a:lstStyle>
          <a:p>
            <a:pPr>
              <a:defRPr/>
            </a:pPr>
            <a:fld id="{F81566A7-1094-4530-A41A-96DEA6762127}" type="slidenum">
              <a:rPr lang="de-DE" altLang="de-DE"/>
              <a:pPr>
                <a:defRPr/>
              </a:pPr>
              <a:t>‹Nr.›</a:t>
            </a:fld>
            <a:endParaRPr lang="de-DE" altLang="de-DE"/>
          </a:p>
        </p:txBody>
      </p:sp>
    </p:spTree>
    <p:extLst>
      <p:ext uri="{BB962C8B-B14F-4D97-AF65-F5344CB8AC3E}">
        <p14:creationId xmlns:p14="http://schemas.microsoft.com/office/powerpoint/2010/main" val="3206354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pPr>
              <a:defRPr/>
            </a:pPr>
            <a:fld id="{57A9BC44-1EF9-4D17-8F70-2C6190144F78}" type="datetime1">
              <a:rPr lang="de-DE" altLang="de-DE"/>
              <a:pPr>
                <a:defRPr/>
              </a:pPr>
              <a:t>02.10.2015</a:t>
            </a:fld>
            <a:endParaRPr lang="de-DE" altLang="de-DE"/>
          </a:p>
        </p:txBody>
      </p:sp>
      <p:sp>
        <p:nvSpPr>
          <p:cNvPr id="8" name="Fußzeilenplatzhalter 7"/>
          <p:cNvSpPr>
            <a:spLocks noGrp="1"/>
          </p:cNvSpPr>
          <p:nvPr>
            <p:ph type="ftr" sz="quarter" idx="11"/>
          </p:nvPr>
        </p:nvSpPr>
        <p:spPr/>
        <p:txBody>
          <a:bodyPr/>
          <a:lstStyle>
            <a:lvl1pPr>
              <a:defRPr sz="1000">
                <a:latin typeface="TheSansOsF Light" pitchFamily="-112" charset="0"/>
                <a:ea typeface="+mn-ea"/>
                <a:cs typeface="+mn-cs"/>
              </a:defRPr>
            </a:lvl1pPr>
          </a:lstStyle>
          <a:p>
            <a:pPr>
              <a:defRPr/>
            </a:pPr>
            <a:r>
              <a:rPr lang="de-DE"/>
              <a:t>TRISTAN PREUK - DIE MARKE hallesaale*</a:t>
            </a:r>
          </a:p>
        </p:txBody>
      </p:sp>
      <p:sp>
        <p:nvSpPr>
          <p:cNvPr id="9" name="Foliennummernplatzhalter 8"/>
          <p:cNvSpPr>
            <a:spLocks noGrp="1"/>
          </p:cNvSpPr>
          <p:nvPr>
            <p:ph type="sldNum" sz="quarter" idx="12"/>
          </p:nvPr>
        </p:nvSpPr>
        <p:spPr/>
        <p:txBody>
          <a:bodyPr/>
          <a:lstStyle>
            <a:lvl1pPr>
              <a:defRPr/>
            </a:lvl1pPr>
          </a:lstStyle>
          <a:p>
            <a:pPr>
              <a:defRPr/>
            </a:pPr>
            <a:fld id="{69484529-D715-487A-83AC-C3B3829D95EE}" type="slidenum">
              <a:rPr lang="de-DE" altLang="de-DE"/>
              <a:pPr>
                <a:defRPr/>
              </a:pPr>
              <a:t>‹Nr.›</a:t>
            </a:fld>
            <a:endParaRPr lang="de-DE" altLang="de-DE"/>
          </a:p>
        </p:txBody>
      </p:sp>
    </p:spTree>
    <p:extLst>
      <p:ext uri="{BB962C8B-B14F-4D97-AF65-F5344CB8AC3E}">
        <p14:creationId xmlns:p14="http://schemas.microsoft.com/office/powerpoint/2010/main" val="1320318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pPr>
              <a:defRPr/>
            </a:pPr>
            <a:fld id="{EA7AE70D-D73B-46B1-BAAB-C6F1E819252E}" type="datetime1">
              <a:rPr lang="de-DE" altLang="de-DE"/>
              <a:pPr>
                <a:defRPr/>
              </a:pPr>
              <a:t>02.10.2015</a:t>
            </a:fld>
            <a:endParaRPr lang="de-DE" altLang="de-DE"/>
          </a:p>
        </p:txBody>
      </p:sp>
      <p:sp>
        <p:nvSpPr>
          <p:cNvPr id="4" name="Fußzeilenplatzhalter 3"/>
          <p:cNvSpPr>
            <a:spLocks noGrp="1"/>
          </p:cNvSpPr>
          <p:nvPr>
            <p:ph type="ftr" sz="quarter" idx="11"/>
          </p:nvPr>
        </p:nvSpPr>
        <p:spPr/>
        <p:txBody>
          <a:bodyPr/>
          <a:lstStyle>
            <a:lvl1pPr>
              <a:defRPr sz="1000">
                <a:latin typeface="TheSansOsF Light" pitchFamily="-112" charset="0"/>
                <a:ea typeface="+mn-ea"/>
                <a:cs typeface="+mn-cs"/>
              </a:defRPr>
            </a:lvl1pPr>
          </a:lstStyle>
          <a:p>
            <a:pPr>
              <a:defRPr/>
            </a:pPr>
            <a:r>
              <a:rPr lang="de-DE"/>
              <a:t>TRISTAN PREUK - DIE MARKE hallesaale*</a:t>
            </a:r>
          </a:p>
        </p:txBody>
      </p:sp>
      <p:sp>
        <p:nvSpPr>
          <p:cNvPr id="5" name="Foliennummernplatzhalter 4"/>
          <p:cNvSpPr>
            <a:spLocks noGrp="1"/>
          </p:cNvSpPr>
          <p:nvPr>
            <p:ph type="sldNum" sz="quarter" idx="12"/>
          </p:nvPr>
        </p:nvSpPr>
        <p:spPr/>
        <p:txBody>
          <a:bodyPr/>
          <a:lstStyle>
            <a:lvl1pPr>
              <a:defRPr/>
            </a:lvl1pPr>
          </a:lstStyle>
          <a:p>
            <a:pPr>
              <a:defRPr/>
            </a:pPr>
            <a:fld id="{D571B414-0828-4ECF-A362-0BC28A5DC8FA}" type="slidenum">
              <a:rPr lang="de-DE" altLang="de-DE"/>
              <a:pPr>
                <a:defRPr/>
              </a:pPr>
              <a:t>‹Nr.›</a:t>
            </a:fld>
            <a:endParaRPr lang="de-DE" altLang="de-DE"/>
          </a:p>
        </p:txBody>
      </p:sp>
    </p:spTree>
    <p:extLst>
      <p:ext uri="{BB962C8B-B14F-4D97-AF65-F5344CB8AC3E}">
        <p14:creationId xmlns:p14="http://schemas.microsoft.com/office/powerpoint/2010/main" val="423714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pPr>
              <a:defRPr/>
            </a:pPr>
            <a:fld id="{B93B9022-75EE-44F2-884C-6837C5995A65}" type="datetime1">
              <a:rPr lang="de-DE" altLang="de-DE"/>
              <a:pPr>
                <a:defRPr/>
              </a:pPr>
              <a:t>02.10.2015</a:t>
            </a:fld>
            <a:endParaRPr lang="de-DE" altLang="de-DE"/>
          </a:p>
        </p:txBody>
      </p:sp>
      <p:sp>
        <p:nvSpPr>
          <p:cNvPr id="3" name="Fußzeilenplatzhalter 2"/>
          <p:cNvSpPr>
            <a:spLocks noGrp="1"/>
          </p:cNvSpPr>
          <p:nvPr>
            <p:ph type="ftr" sz="quarter" idx="11"/>
          </p:nvPr>
        </p:nvSpPr>
        <p:spPr/>
        <p:txBody>
          <a:bodyPr/>
          <a:lstStyle>
            <a:lvl1pPr>
              <a:defRPr sz="1000">
                <a:latin typeface="TheSansOsF Light" pitchFamily="-112" charset="0"/>
                <a:ea typeface="+mn-ea"/>
                <a:cs typeface="+mn-cs"/>
              </a:defRPr>
            </a:lvl1pPr>
          </a:lstStyle>
          <a:p>
            <a:pPr>
              <a:defRPr/>
            </a:pPr>
            <a:r>
              <a:rPr lang="de-DE"/>
              <a:t>TRISTAN PREUK - DIE MARKE hallesaale*</a:t>
            </a:r>
          </a:p>
        </p:txBody>
      </p:sp>
      <p:sp>
        <p:nvSpPr>
          <p:cNvPr id="4" name="Foliennummernplatzhalter 3"/>
          <p:cNvSpPr>
            <a:spLocks noGrp="1"/>
          </p:cNvSpPr>
          <p:nvPr>
            <p:ph type="sldNum" sz="quarter" idx="12"/>
          </p:nvPr>
        </p:nvSpPr>
        <p:spPr/>
        <p:txBody>
          <a:bodyPr/>
          <a:lstStyle>
            <a:lvl1pPr>
              <a:defRPr/>
            </a:lvl1pPr>
          </a:lstStyle>
          <a:p>
            <a:pPr>
              <a:defRPr/>
            </a:pPr>
            <a:fld id="{D16A0A09-CB94-407A-8E5F-5609F1AC1E19}" type="slidenum">
              <a:rPr lang="de-DE" altLang="de-DE"/>
              <a:pPr>
                <a:defRPr/>
              </a:pPr>
              <a:t>‹Nr.›</a:t>
            </a:fld>
            <a:endParaRPr lang="de-DE" altLang="de-DE"/>
          </a:p>
        </p:txBody>
      </p:sp>
    </p:spTree>
    <p:extLst>
      <p:ext uri="{BB962C8B-B14F-4D97-AF65-F5344CB8AC3E}">
        <p14:creationId xmlns:p14="http://schemas.microsoft.com/office/powerpoint/2010/main" val="1220622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pPr>
              <a:defRPr/>
            </a:pPr>
            <a:fld id="{16116524-90B2-427A-A20F-CFA0ADC02B82}" type="datetime1">
              <a:rPr lang="de-DE" altLang="de-DE"/>
              <a:pPr>
                <a:defRPr/>
              </a:pPr>
              <a:t>02.10.2015</a:t>
            </a:fld>
            <a:endParaRPr lang="de-DE" altLang="de-DE"/>
          </a:p>
        </p:txBody>
      </p:sp>
      <p:sp>
        <p:nvSpPr>
          <p:cNvPr id="6" name="Fußzeilenplatzhalter 5"/>
          <p:cNvSpPr>
            <a:spLocks noGrp="1"/>
          </p:cNvSpPr>
          <p:nvPr>
            <p:ph type="ftr" sz="quarter" idx="11"/>
          </p:nvPr>
        </p:nvSpPr>
        <p:spPr/>
        <p:txBody>
          <a:bodyPr/>
          <a:lstStyle>
            <a:lvl1pPr>
              <a:defRPr sz="1000">
                <a:latin typeface="TheSansOsF Light" pitchFamily="-112" charset="0"/>
                <a:ea typeface="+mn-ea"/>
                <a:cs typeface="+mn-cs"/>
              </a:defRPr>
            </a:lvl1pPr>
          </a:lstStyle>
          <a:p>
            <a:pPr>
              <a:defRPr/>
            </a:pPr>
            <a:r>
              <a:rPr lang="de-DE"/>
              <a:t>TRISTAN PREUK - DIE MARKE hallesaale*</a:t>
            </a:r>
          </a:p>
        </p:txBody>
      </p:sp>
      <p:sp>
        <p:nvSpPr>
          <p:cNvPr id="7" name="Foliennummernplatzhalter 6"/>
          <p:cNvSpPr>
            <a:spLocks noGrp="1"/>
          </p:cNvSpPr>
          <p:nvPr>
            <p:ph type="sldNum" sz="quarter" idx="12"/>
          </p:nvPr>
        </p:nvSpPr>
        <p:spPr/>
        <p:txBody>
          <a:bodyPr/>
          <a:lstStyle>
            <a:lvl1pPr>
              <a:defRPr/>
            </a:lvl1pPr>
          </a:lstStyle>
          <a:p>
            <a:pPr>
              <a:defRPr/>
            </a:pPr>
            <a:fld id="{9D1F874F-B1BD-410F-A11D-A0DCA0425C23}" type="slidenum">
              <a:rPr lang="de-DE" altLang="de-DE"/>
              <a:pPr>
                <a:defRPr/>
              </a:pPr>
              <a:t>‹Nr.›</a:t>
            </a:fld>
            <a:endParaRPr lang="de-DE" altLang="de-DE"/>
          </a:p>
        </p:txBody>
      </p:sp>
    </p:spTree>
    <p:extLst>
      <p:ext uri="{BB962C8B-B14F-4D97-AF65-F5344CB8AC3E}">
        <p14:creationId xmlns:p14="http://schemas.microsoft.com/office/powerpoint/2010/main" val="2177381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pPr>
              <a:defRPr/>
            </a:pPr>
            <a:fld id="{4B5F7EF4-03EA-441E-AC38-5206431E23F8}" type="datetime1">
              <a:rPr lang="de-DE" altLang="de-DE"/>
              <a:pPr>
                <a:defRPr/>
              </a:pPr>
              <a:t>02.10.2015</a:t>
            </a:fld>
            <a:endParaRPr lang="de-DE" altLang="de-DE"/>
          </a:p>
        </p:txBody>
      </p:sp>
      <p:sp>
        <p:nvSpPr>
          <p:cNvPr id="6" name="Fußzeilenplatzhalter 5"/>
          <p:cNvSpPr>
            <a:spLocks noGrp="1"/>
          </p:cNvSpPr>
          <p:nvPr>
            <p:ph type="ftr" sz="quarter" idx="11"/>
          </p:nvPr>
        </p:nvSpPr>
        <p:spPr/>
        <p:txBody>
          <a:bodyPr/>
          <a:lstStyle>
            <a:lvl1pPr>
              <a:defRPr sz="1000">
                <a:latin typeface="TheSansOsF Light" pitchFamily="-112" charset="0"/>
                <a:ea typeface="+mn-ea"/>
                <a:cs typeface="+mn-cs"/>
              </a:defRPr>
            </a:lvl1pPr>
          </a:lstStyle>
          <a:p>
            <a:pPr>
              <a:defRPr/>
            </a:pPr>
            <a:r>
              <a:rPr lang="de-DE"/>
              <a:t>TRISTAN PREUK - DIE MARKE hallesaale*</a:t>
            </a:r>
          </a:p>
        </p:txBody>
      </p:sp>
      <p:sp>
        <p:nvSpPr>
          <p:cNvPr id="7" name="Foliennummernplatzhalter 6"/>
          <p:cNvSpPr>
            <a:spLocks noGrp="1"/>
          </p:cNvSpPr>
          <p:nvPr>
            <p:ph type="sldNum" sz="quarter" idx="12"/>
          </p:nvPr>
        </p:nvSpPr>
        <p:spPr/>
        <p:txBody>
          <a:bodyPr/>
          <a:lstStyle>
            <a:lvl1pPr>
              <a:defRPr/>
            </a:lvl1pPr>
          </a:lstStyle>
          <a:p>
            <a:pPr>
              <a:defRPr/>
            </a:pPr>
            <a:fld id="{CBB9DC54-01D7-498C-A825-85BCC6C25154}" type="slidenum">
              <a:rPr lang="de-DE" altLang="de-DE"/>
              <a:pPr>
                <a:defRPr/>
              </a:pPr>
              <a:t>‹Nr.›</a:t>
            </a:fld>
            <a:endParaRPr lang="de-DE" altLang="de-DE"/>
          </a:p>
        </p:txBody>
      </p:sp>
    </p:spTree>
    <p:extLst>
      <p:ext uri="{BB962C8B-B14F-4D97-AF65-F5344CB8AC3E}">
        <p14:creationId xmlns:p14="http://schemas.microsoft.com/office/powerpoint/2010/main" val="1565580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81075" y="1600200"/>
            <a:ext cx="50387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smtClean="0"/>
              <a:t>Mastertitelformat bearbeiten</a:t>
            </a:r>
          </a:p>
        </p:txBody>
      </p:sp>
      <p:sp>
        <p:nvSpPr>
          <p:cNvPr id="1027" name="Rectangle 3"/>
          <p:cNvSpPr>
            <a:spLocks noGrp="1" noChangeArrowheads="1"/>
          </p:cNvSpPr>
          <p:nvPr>
            <p:ph type="body" idx="1"/>
          </p:nvPr>
        </p:nvSpPr>
        <p:spPr bwMode="auto">
          <a:xfrm>
            <a:off x="981075" y="2819400"/>
            <a:ext cx="5038725"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smtClean="0"/>
              <a:t>Mastertextformat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1271" name="Rectangle 7"/>
          <p:cNvSpPr>
            <a:spLocks noGrp="1" noChangeArrowheads="1"/>
          </p:cNvSpPr>
          <p:nvPr>
            <p:ph type="dt" sz="half" idx="2"/>
          </p:nvPr>
        </p:nvSpPr>
        <p:spPr bwMode="auto">
          <a:xfrm>
            <a:off x="6629400" y="6405563"/>
            <a:ext cx="1484313" cy="30480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1000">
                <a:solidFill>
                  <a:srgbClr val="767878"/>
                </a:solidFill>
                <a:latin typeface="TheSansOsF Light" pitchFamily="-112" charset="0"/>
                <a:ea typeface="Osaka" pitchFamily="-84" charset="-128"/>
              </a:defRPr>
            </a:lvl1pPr>
          </a:lstStyle>
          <a:p>
            <a:pPr>
              <a:defRPr/>
            </a:pPr>
            <a:fld id="{FF4CBEA6-7E29-445C-B48D-F0E5725CD06B}" type="datetime1">
              <a:rPr lang="de-DE" altLang="de-DE"/>
              <a:pPr>
                <a:defRPr/>
              </a:pPr>
              <a:t>02.10.2015</a:t>
            </a:fld>
            <a:endParaRPr lang="de-DE" altLang="de-DE"/>
          </a:p>
        </p:txBody>
      </p:sp>
      <p:sp>
        <p:nvSpPr>
          <p:cNvPr id="11272" name="Rectangle 8"/>
          <p:cNvSpPr>
            <a:spLocks noGrp="1" noChangeArrowheads="1"/>
          </p:cNvSpPr>
          <p:nvPr>
            <p:ph type="ftr" sz="quarter" idx="3"/>
          </p:nvPr>
        </p:nvSpPr>
        <p:spPr bwMode="auto">
          <a:xfrm>
            <a:off x="981075" y="6405563"/>
            <a:ext cx="5038725" cy="300037"/>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1400">
                <a:solidFill>
                  <a:schemeClr val="bg1"/>
                </a:solidFill>
                <a:latin typeface="TheSansOsF Light" pitchFamily="-112" charset="0"/>
                <a:ea typeface="Osaka" pitchFamily="-84" charset="-128"/>
              </a:defRPr>
            </a:lvl1pPr>
          </a:lstStyle>
          <a:p>
            <a:pPr>
              <a:defRPr/>
            </a:pPr>
            <a:r>
              <a:rPr lang="de-DE" altLang="de-DE"/>
              <a:t>Thema der Präsentation</a:t>
            </a:r>
          </a:p>
        </p:txBody>
      </p:sp>
      <p:sp>
        <p:nvSpPr>
          <p:cNvPr id="11273" name="Rectangle 9"/>
          <p:cNvSpPr>
            <a:spLocks noGrp="1" noChangeArrowheads="1"/>
          </p:cNvSpPr>
          <p:nvPr>
            <p:ph type="sldNum" sz="quarter" idx="4"/>
          </p:nvPr>
        </p:nvSpPr>
        <p:spPr bwMode="auto">
          <a:xfrm>
            <a:off x="8153400" y="6400800"/>
            <a:ext cx="685800" cy="30480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r">
              <a:defRPr sz="1000">
                <a:solidFill>
                  <a:srgbClr val="767878"/>
                </a:solidFill>
                <a:latin typeface="TheSansOsF Light" pitchFamily="-112" charset="0"/>
                <a:ea typeface="Osaka" pitchFamily="-84" charset="-128"/>
              </a:defRPr>
            </a:lvl1pPr>
          </a:lstStyle>
          <a:p>
            <a:pPr>
              <a:defRPr/>
            </a:pPr>
            <a:fld id="{8EA6B296-9B44-432D-A8A9-441B6896B996}"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sldLayoutIdLst>
    <p:sldLayoutId id="2147486046" r:id="rId1"/>
    <p:sldLayoutId id="2147486047" r:id="rId2"/>
    <p:sldLayoutId id="2147486048" r:id="rId3"/>
    <p:sldLayoutId id="2147486049" r:id="rId4"/>
    <p:sldLayoutId id="2147486050" r:id="rId5"/>
    <p:sldLayoutId id="2147486051" r:id="rId6"/>
    <p:sldLayoutId id="2147486052" r:id="rId7"/>
    <p:sldLayoutId id="2147486053" r:id="rId8"/>
    <p:sldLayoutId id="2147486054" r:id="rId9"/>
    <p:sldLayoutId id="2147486055" r:id="rId10"/>
    <p:sldLayoutId id="2147486056" r:id="rId11"/>
  </p:sldLayoutIdLst>
  <p:hf hdr="0"/>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TheSansOsF SemiBold" pitchFamily="16" charset="0"/>
          <a:ea typeface="Osaka" pitchFamily="16" charset="-128"/>
          <a:cs typeface="Osaka" pitchFamily="16" charset="-128"/>
        </a:defRPr>
      </a:lvl2pPr>
      <a:lvl3pPr algn="l" rtl="0" eaLnBrk="1" fontAlgn="base" hangingPunct="1">
        <a:spcBef>
          <a:spcPct val="0"/>
        </a:spcBef>
        <a:spcAft>
          <a:spcPct val="0"/>
        </a:spcAft>
        <a:defRPr sz="3200">
          <a:solidFill>
            <a:schemeClr val="tx1"/>
          </a:solidFill>
          <a:latin typeface="TheSansOsF SemiBold" pitchFamily="16" charset="0"/>
          <a:ea typeface="Osaka" pitchFamily="16" charset="-128"/>
          <a:cs typeface="Osaka" pitchFamily="16" charset="-128"/>
        </a:defRPr>
      </a:lvl3pPr>
      <a:lvl4pPr algn="l" rtl="0" eaLnBrk="1" fontAlgn="base" hangingPunct="1">
        <a:spcBef>
          <a:spcPct val="0"/>
        </a:spcBef>
        <a:spcAft>
          <a:spcPct val="0"/>
        </a:spcAft>
        <a:defRPr sz="3200">
          <a:solidFill>
            <a:schemeClr val="tx1"/>
          </a:solidFill>
          <a:latin typeface="TheSansOsF SemiBold" pitchFamily="16" charset="0"/>
          <a:ea typeface="Osaka" pitchFamily="16" charset="-128"/>
          <a:cs typeface="Osaka" pitchFamily="16" charset="-128"/>
        </a:defRPr>
      </a:lvl4pPr>
      <a:lvl5pPr algn="l" rtl="0" eaLnBrk="1" fontAlgn="base" hangingPunct="1">
        <a:spcBef>
          <a:spcPct val="0"/>
        </a:spcBef>
        <a:spcAft>
          <a:spcPct val="0"/>
        </a:spcAft>
        <a:defRPr sz="3200">
          <a:solidFill>
            <a:schemeClr val="tx1"/>
          </a:solidFill>
          <a:latin typeface="TheSansOsF SemiBold" pitchFamily="16" charset="0"/>
          <a:ea typeface="Osaka" pitchFamily="16" charset="-128"/>
          <a:cs typeface="Osaka" pitchFamily="16" charset="-128"/>
        </a:defRPr>
      </a:lvl5pPr>
      <a:lvl6pPr marL="457200" algn="l" rtl="0" eaLnBrk="1" fontAlgn="base" hangingPunct="1">
        <a:spcBef>
          <a:spcPct val="0"/>
        </a:spcBef>
        <a:spcAft>
          <a:spcPct val="0"/>
        </a:spcAft>
        <a:defRPr sz="3200">
          <a:solidFill>
            <a:schemeClr val="tx1"/>
          </a:solidFill>
          <a:latin typeface="TheSansOsF SemiBold" pitchFamily="16" charset="0"/>
          <a:ea typeface="Osaka" pitchFamily="16" charset="-128"/>
          <a:cs typeface="Osaka" pitchFamily="16" charset="-128"/>
        </a:defRPr>
      </a:lvl6pPr>
      <a:lvl7pPr marL="914400" algn="l" rtl="0" eaLnBrk="1" fontAlgn="base" hangingPunct="1">
        <a:spcBef>
          <a:spcPct val="0"/>
        </a:spcBef>
        <a:spcAft>
          <a:spcPct val="0"/>
        </a:spcAft>
        <a:defRPr sz="3200">
          <a:solidFill>
            <a:schemeClr val="tx1"/>
          </a:solidFill>
          <a:latin typeface="TheSansOsF SemiBold" pitchFamily="16" charset="0"/>
          <a:ea typeface="Osaka" pitchFamily="16" charset="-128"/>
          <a:cs typeface="Osaka" pitchFamily="16" charset="-128"/>
        </a:defRPr>
      </a:lvl7pPr>
      <a:lvl8pPr marL="1371600" algn="l" rtl="0" eaLnBrk="1" fontAlgn="base" hangingPunct="1">
        <a:spcBef>
          <a:spcPct val="0"/>
        </a:spcBef>
        <a:spcAft>
          <a:spcPct val="0"/>
        </a:spcAft>
        <a:defRPr sz="3200">
          <a:solidFill>
            <a:schemeClr val="tx1"/>
          </a:solidFill>
          <a:latin typeface="TheSansOsF SemiBold" pitchFamily="16" charset="0"/>
          <a:ea typeface="Osaka" pitchFamily="16" charset="-128"/>
          <a:cs typeface="Osaka" pitchFamily="16" charset="-128"/>
        </a:defRPr>
      </a:lvl8pPr>
      <a:lvl9pPr marL="1828800" algn="l" rtl="0" eaLnBrk="1" fontAlgn="base" hangingPunct="1">
        <a:spcBef>
          <a:spcPct val="0"/>
        </a:spcBef>
        <a:spcAft>
          <a:spcPct val="0"/>
        </a:spcAft>
        <a:defRPr sz="3200">
          <a:solidFill>
            <a:schemeClr val="tx1"/>
          </a:solidFill>
          <a:latin typeface="TheSansOsF SemiBold" pitchFamily="16" charset="0"/>
          <a:ea typeface="Osaka" pitchFamily="16" charset="-128"/>
          <a:cs typeface="Osaka" pitchFamily="16" charset="-128"/>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ea typeface="+mn-ea"/>
          <a:cs typeface="+mn-cs"/>
        </a:defRPr>
      </a:lvl2pPr>
      <a:lvl3pPr marL="1143000" indent="-228600" algn="l" rtl="0" eaLnBrk="1" fontAlgn="base" hangingPunct="1">
        <a:spcBef>
          <a:spcPct val="20000"/>
        </a:spcBef>
        <a:spcAft>
          <a:spcPct val="0"/>
        </a:spcAft>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har char="»"/>
        <a:defRPr>
          <a:solidFill>
            <a:schemeClr val="tx1"/>
          </a:solidFill>
          <a:latin typeface="+mn-lt"/>
          <a:ea typeface="+mn-ea"/>
          <a:cs typeface="+mn-cs"/>
        </a:defRPr>
      </a:lvl4pPr>
      <a:lvl5pPr marL="2057400" indent="-228600" algn="l" rtl="0" eaLnBrk="1" fontAlgn="base" hangingPunct="1">
        <a:spcBef>
          <a:spcPct val="20000"/>
        </a:spcBef>
        <a:spcAft>
          <a:spcPct val="0"/>
        </a:spcAft>
        <a:buChar char="»"/>
        <a:defRPr>
          <a:solidFill>
            <a:schemeClr val="tx1"/>
          </a:solidFill>
          <a:latin typeface="+mn-lt"/>
          <a:ea typeface="+mn-ea"/>
          <a:cs typeface="+mn-cs"/>
        </a:defRPr>
      </a:lvl5pPr>
      <a:lvl6pPr marL="2514600" indent="-228600" algn="l" rtl="0" eaLnBrk="1" fontAlgn="base" hangingPunct="1">
        <a:spcBef>
          <a:spcPct val="20000"/>
        </a:spcBef>
        <a:spcAft>
          <a:spcPct val="0"/>
        </a:spcAft>
        <a:buChar char="»"/>
        <a:defRPr>
          <a:solidFill>
            <a:schemeClr val="tx1"/>
          </a:solidFill>
          <a:latin typeface="+mn-lt"/>
          <a:ea typeface="+mn-ea"/>
          <a:cs typeface="+mn-cs"/>
        </a:defRPr>
      </a:lvl6pPr>
      <a:lvl7pPr marL="2971800" indent="-228600" algn="l" rtl="0" eaLnBrk="1" fontAlgn="base" hangingPunct="1">
        <a:spcBef>
          <a:spcPct val="20000"/>
        </a:spcBef>
        <a:spcAft>
          <a:spcPct val="0"/>
        </a:spcAft>
        <a:buChar char="»"/>
        <a:defRPr>
          <a:solidFill>
            <a:schemeClr val="tx1"/>
          </a:solidFill>
          <a:latin typeface="+mn-lt"/>
          <a:ea typeface="+mn-ea"/>
          <a:cs typeface="+mn-cs"/>
        </a:defRPr>
      </a:lvl7pPr>
      <a:lvl8pPr marL="3429000" indent="-228600" algn="l" rtl="0" eaLnBrk="1" fontAlgn="base" hangingPunct="1">
        <a:spcBef>
          <a:spcPct val="20000"/>
        </a:spcBef>
        <a:spcAft>
          <a:spcPct val="0"/>
        </a:spcAft>
        <a:buChar char="»"/>
        <a:defRPr>
          <a:solidFill>
            <a:schemeClr val="tx1"/>
          </a:solidFill>
          <a:latin typeface="+mn-lt"/>
          <a:ea typeface="+mn-ea"/>
          <a:cs typeface="+mn-cs"/>
        </a:defRPr>
      </a:lvl8pPr>
      <a:lvl9pPr marL="3886200" indent="-228600" algn="l" rtl="0" eaLnBrk="1" fontAlgn="base" hangingPunct="1">
        <a:spcBef>
          <a:spcPct val="20000"/>
        </a:spcBef>
        <a:spcAft>
          <a:spcPct val="0"/>
        </a:spcAft>
        <a:buChar char="»"/>
        <a:defRPr>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a:solidFill>
                  <a:schemeClr val="tx1"/>
                </a:solidFill>
                <a:latin typeface="TheSansOsF SemiLight" pitchFamily="-112" charset="0"/>
                <a:ea typeface="Osaka" pitchFamily="-84" charset="-128"/>
              </a:defRPr>
            </a:lvl1pPr>
            <a:lvl2pPr marL="742950" indent="-285750">
              <a:spcBef>
                <a:spcPct val="20000"/>
              </a:spcBef>
              <a:buChar char="»"/>
              <a:defRPr>
                <a:solidFill>
                  <a:schemeClr val="tx1"/>
                </a:solidFill>
                <a:latin typeface="TheSansOsF SemiLight" pitchFamily="-112" charset="0"/>
                <a:ea typeface="Osaka" pitchFamily="-84" charset="-128"/>
              </a:defRPr>
            </a:lvl2pPr>
            <a:lvl3pPr marL="1143000" indent="-228600">
              <a:spcBef>
                <a:spcPct val="20000"/>
              </a:spcBef>
              <a:buChar char="»"/>
              <a:defRPr>
                <a:solidFill>
                  <a:schemeClr val="tx1"/>
                </a:solidFill>
                <a:latin typeface="TheSansOsF SemiLight" pitchFamily="-112" charset="0"/>
                <a:ea typeface="Osaka" pitchFamily="-84" charset="-128"/>
              </a:defRPr>
            </a:lvl3pPr>
            <a:lvl4pPr marL="1600200" indent="-228600">
              <a:spcBef>
                <a:spcPct val="20000"/>
              </a:spcBef>
              <a:buChar char="»"/>
              <a:defRPr>
                <a:solidFill>
                  <a:schemeClr val="tx1"/>
                </a:solidFill>
                <a:latin typeface="TheSansOsF SemiLight" pitchFamily="-112" charset="0"/>
                <a:ea typeface="Osaka" pitchFamily="-84" charset="-128"/>
              </a:defRPr>
            </a:lvl4pPr>
            <a:lvl5pPr marL="2057400" indent="-228600">
              <a:spcBef>
                <a:spcPct val="20000"/>
              </a:spcBef>
              <a:buChar char="»"/>
              <a:defRPr>
                <a:solidFill>
                  <a:schemeClr val="tx1"/>
                </a:solidFill>
                <a:latin typeface="TheSansOsF SemiLight" pitchFamily="-112" charset="0"/>
                <a:ea typeface="Osaka" pitchFamily="-84" charset="-128"/>
              </a:defRPr>
            </a:lvl5pPr>
            <a:lvl6pPr marL="25146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6pPr>
            <a:lvl7pPr marL="29718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7pPr>
            <a:lvl8pPr marL="34290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8pPr>
            <a:lvl9pPr marL="38862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9pPr>
          </a:lstStyle>
          <a:p>
            <a:pPr>
              <a:spcBef>
                <a:spcPct val="0"/>
              </a:spcBef>
              <a:buFontTx/>
              <a:buNone/>
            </a:pPr>
            <a:fld id="{DDA21DFC-A054-411F-87C4-FD2D7E78A422}" type="slidenum">
              <a:rPr lang="de-DE" altLang="de-DE" smtClean="0">
                <a:solidFill>
                  <a:srgbClr val="767878"/>
                </a:solidFill>
                <a:latin typeface="TheSansOsF Light" pitchFamily="-112" charset="0"/>
              </a:rPr>
              <a:pPr>
                <a:spcBef>
                  <a:spcPct val="0"/>
                </a:spcBef>
                <a:buFontTx/>
                <a:buNone/>
              </a:pPr>
              <a:t>1</a:t>
            </a:fld>
            <a:endParaRPr lang="de-DE" altLang="de-DE" smtClean="0">
              <a:solidFill>
                <a:srgbClr val="767878"/>
              </a:solidFill>
              <a:latin typeface="TheSansOsF Light" pitchFamily="-112" charset="0"/>
            </a:endParaRPr>
          </a:p>
        </p:txBody>
      </p:sp>
      <p:pic>
        <p:nvPicPr>
          <p:cNvPr id="26627" name="Picture 11" descr="mark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492375"/>
            <a:ext cx="9115425"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Textfeld 5"/>
          <p:cNvSpPr txBox="1">
            <a:spLocks noChangeArrowheads="1"/>
          </p:cNvSpPr>
          <p:nvPr/>
        </p:nvSpPr>
        <p:spPr bwMode="auto">
          <a:xfrm>
            <a:off x="533847" y="1450385"/>
            <a:ext cx="7992888" cy="4444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a:solidFill>
                  <a:schemeClr val="tx1"/>
                </a:solidFill>
                <a:latin typeface="TheSansOsF SemiLight" pitchFamily="-112" charset="0"/>
                <a:ea typeface="Osaka" pitchFamily="-84" charset="-128"/>
              </a:defRPr>
            </a:lvl1pPr>
            <a:lvl2pPr marL="742950" indent="-285750">
              <a:spcBef>
                <a:spcPct val="20000"/>
              </a:spcBef>
              <a:buChar char="»"/>
              <a:defRPr>
                <a:solidFill>
                  <a:schemeClr val="tx1"/>
                </a:solidFill>
                <a:latin typeface="TheSansOsF SemiLight" pitchFamily="-112" charset="0"/>
                <a:ea typeface="Osaka" pitchFamily="-84" charset="-128"/>
              </a:defRPr>
            </a:lvl2pPr>
            <a:lvl3pPr marL="1143000" indent="-228600">
              <a:spcBef>
                <a:spcPct val="20000"/>
              </a:spcBef>
              <a:buChar char="»"/>
              <a:defRPr>
                <a:solidFill>
                  <a:schemeClr val="tx1"/>
                </a:solidFill>
                <a:latin typeface="TheSansOsF SemiLight" pitchFamily="-112" charset="0"/>
                <a:ea typeface="Osaka" pitchFamily="-84" charset="-128"/>
              </a:defRPr>
            </a:lvl3pPr>
            <a:lvl4pPr marL="1600200" indent="-228600">
              <a:spcBef>
                <a:spcPct val="20000"/>
              </a:spcBef>
              <a:buChar char="»"/>
              <a:defRPr>
                <a:solidFill>
                  <a:schemeClr val="tx1"/>
                </a:solidFill>
                <a:latin typeface="TheSansOsF SemiLight" pitchFamily="-112" charset="0"/>
                <a:ea typeface="Osaka" pitchFamily="-84" charset="-128"/>
              </a:defRPr>
            </a:lvl4pPr>
            <a:lvl5pPr marL="2057400" indent="-228600">
              <a:spcBef>
                <a:spcPct val="20000"/>
              </a:spcBef>
              <a:buChar char="»"/>
              <a:defRPr>
                <a:solidFill>
                  <a:schemeClr val="tx1"/>
                </a:solidFill>
                <a:latin typeface="TheSansOsF SemiLight" pitchFamily="-112" charset="0"/>
                <a:ea typeface="Osaka" pitchFamily="-84" charset="-128"/>
              </a:defRPr>
            </a:lvl5pPr>
            <a:lvl6pPr marL="25146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6pPr>
            <a:lvl7pPr marL="29718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7pPr>
            <a:lvl8pPr marL="34290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8pPr>
            <a:lvl9pPr marL="38862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9pPr>
          </a:lstStyle>
          <a:p>
            <a:pPr>
              <a:buNone/>
            </a:pPr>
            <a:endParaRPr lang="de-DE" sz="1400" b="1" dirty="0" smtClean="0"/>
          </a:p>
          <a:p>
            <a:pPr>
              <a:buNone/>
            </a:pPr>
            <a:r>
              <a:rPr lang="de-DE" sz="1400" b="1" dirty="0" smtClean="0"/>
              <a:t>2</a:t>
            </a:r>
            <a:r>
              <a:rPr lang="de-DE" sz="1400" b="1" dirty="0"/>
              <a:t>. Zukunftswerkstatt für den Stadtteil Trotha</a:t>
            </a:r>
            <a:endParaRPr lang="de-DE" sz="1400" dirty="0"/>
          </a:p>
          <a:p>
            <a:pPr>
              <a:buNone/>
            </a:pPr>
            <a:r>
              <a:rPr lang="de-DE" sz="1400" dirty="0"/>
              <a:t> </a:t>
            </a:r>
          </a:p>
          <a:p>
            <a:pPr>
              <a:buNone/>
            </a:pPr>
            <a:r>
              <a:rPr lang="de-DE" sz="1400" dirty="0"/>
              <a:t>Zur 2. Zukunftswerkstatt für den Stadtteil Trotha lädt die Stadt Halle (Saale) am</a:t>
            </a:r>
          </a:p>
          <a:p>
            <a:pPr>
              <a:buNone/>
            </a:pPr>
            <a:r>
              <a:rPr lang="de-DE" sz="1400" b="1" dirty="0"/>
              <a:t> </a:t>
            </a:r>
            <a:endParaRPr lang="de-DE" sz="1400" dirty="0"/>
          </a:p>
          <a:p>
            <a:pPr>
              <a:buNone/>
            </a:pPr>
            <a:r>
              <a:rPr lang="de-DE" sz="1400" b="1" dirty="0"/>
              <a:t>Mittwoch, dem 07. Oktober 2015, </a:t>
            </a:r>
            <a:r>
              <a:rPr lang="de-DE" sz="1400" b="1" dirty="0" smtClean="0"/>
              <a:t>19 – 21 Uhr</a:t>
            </a:r>
            <a:endParaRPr lang="de-DE" sz="1400" dirty="0"/>
          </a:p>
          <a:p>
            <a:pPr>
              <a:buNone/>
            </a:pPr>
            <a:r>
              <a:rPr lang="de-DE" sz="1400" b="1" dirty="0"/>
              <a:t>in die Räume der Schweißtechnische Lehr - und Versuchsanstalt</a:t>
            </a:r>
            <a:r>
              <a:rPr lang="de-DE" sz="1400" b="1" dirty="0" smtClean="0"/>
              <a:t>, Köthener </a:t>
            </a:r>
            <a:r>
              <a:rPr lang="de-DE" sz="1400" b="1" dirty="0"/>
              <a:t>Straße 33A,</a:t>
            </a:r>
            <a:endParaRPr lang="de-DE" sz="1400" dirty="0"/>
          </a:p>
          <a:p>
            <a:pPr>
              <a:buNone/>
            </a:pPr>
            <a:r>
              <a:rPr lang="de-DE" sz="1400" dirty="0" smtClean="0"/>
              <a:t>ein</a:t>
            </a:r>
            <a:r>
              <a:rPr lang="de-DE" sz="1400" dirty="0"/>
              <a:t>. </a:t>
            </a:r>
          </a:p>
          <a:p>
            <a:pPr>
              <a:buNone/>
            </a:pPr>
            <a:r>
              <a:rPr lang="de-DE" sz="1400" dirty="0"/>
              <a:t> </a:t>
            </a:r>
          </a:p>
          <a:p>
            <a:pPr>
              <a:buNone/>
            </a:pPr>
            <a:r>
              <a:rPr lang="de-DE" sz="1400" dirty="0"/>
              <a:t>Als Gesprächspartner stehen Vertreter der Verwaltung und der Wohnungsgesellschaften sowie der Stadtwerke Halle GmbH zur Verfügung. Oberbürgermeister Dr. Bernd Wiegand leitet die </a:t>
            </a:r>
            <a:r>
              <a:rPr lang="de-DE" sz="1400" dirty="0" smtClean="0"/>
              <a:t>Veranstaltung. </a:t>
            </a:r>
            <a:r>
              <a:rPr lang="de-DE" sz="1400" dirty="0"/>
              <a:t>Zu den Gästen gehört auch der Quartiermanager der Stadt Halle als direkter Ansprechpartner für Bürgerinnen und Bürger </a:t>
            </a:r>
            <a:r>
              <a:rPr lang="de-DE" sz="1400" dirty="0" smtClean="0"/>
              <a:t>sowie Bürgerinitiativen</a:t>
            </a:r>
            <a:r>
              <a:rPr lang="de-DE" sz="1400" dirty="0"/>
              <a:t>.</a:t>
            </a:r>
          </a:p>
          <a:p>
            <a:pPr>
              <a:buNone/>
            </a:pPr>
            <a:endParaRPr lang="de-DE" sz="1400" dirty="0"/>
          </a:p>
          <a:p>
            <a:pPr>
              <a:buNone/>
            </a:pPr>
            <a:r>
              <a:rPr lang="de-DE" sz="1400" dirty="0"/>
              <a:t>Mit der  2. Zukunftswerkstatt für Trotha setzt die Stadt den direkten Dialog mit den Einwohnerinnen und Einwohnern zur Entwicklung des Stadtteiles fort. Ziel ist es, konkrete Themen zu diskutieren und gemeinsam Lösungen zu erarbeiten. Die Stadt hat bereits im April 2015 eine Zukunftswerkstatt vor Ort durchgeführt.</a:t>
            </a:r>
          </a:p>
        </p:txBody>
      </p:sp>
      <p:sp>
        <p:nvSpPr>
          <p:cNvPr id="26630" name="Textfeld 2"/>
          <p:cNvSpPr txBox="1">
            <a:spLocks noChangeArrowheads="1"/>
          </p:cNvSpPr>
          <p:nvPr/>
        </p:nvSpPr>
        <p:spPr bwMode="auto">
          <a:xfrm>
            <a:off x="885825" y="1196975"/>
            <a:ext cx="73437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a:solidFill>
                  <a:schemeClr val="tx1"/>
                </a:solidFill>
                <a:latin typeface="TheSansOsF SemiLight" pitchFamily="-112" charset="0"/>
                <a:ea typeface="Osaka" pitchFamily="-84" charset="-128"/>
              </a:defRPr>
            </a:lvl1pPr>
            <a:lvl2pPr marL="742950" indent="-285750">
              <a:spcBef>
                <a:spcPct val="20000"/>
              </a:spcBef>
              <a:buChar char="»"/>
              <a:defRPr>
                <a:solidFill>
                  <a:schemeClr val="tx1"/>
                </a:solidFill>
                <a:latin typeface="TheSansOsF SemiLight" pitchFamily="-112" charset="0"/>
                <a:ea typeface="Osaka" pitchFamily="-84" charset="-128"/>
              </a:defRPr>
            </a:lvl2pPr>
            <a:lvl3pPr marL="1143000" indent="-228600">
              <a:spcBef>
                <a:spcPct val="20000"/>
              </a:spcBef>
              <a:buChar char="»"/>
              <a:defRPr>
                <a:solidFill>
                  <a:schemeClr val="tx1"/>
                </a:solidFill>
                <a:latin typeface="TheSansOsF SemiLight" pitchFamily="-112" charset="0"/>
                <a:ea typeface="Osaka" pitchFamily="-84" charset="-128"/>
              </a:defRPr>
            </a:lvl3pPr>
            <a:lvl4pPr marL="1600200" indent="-228600">
              <a:spcBef>
                <a:spcPct val="20000"/>
              </a:spcBef>
              <a:buChar char="»"/>
              <a:defRPr>
                <a:solidFill>
                  <a:schemeClr val="tx1"/>
                </a:solidFill>
                <a:latin typeface="TheSansOsF SemiLight" pitchFamily="-112" charset="0"/>
                <a:ea typeface="Osaka" pitchFamily="-84" charset="-128"/>
              </a:defRPr>
            </a:lvl4pPr>
            <a:lvl5pPr marL="2057400" indent="-228600">
              <a:spcBef>
                <a:spcPct val="20000"/>
              </a:spcBef>
              <a:buChar char="»"/>
              <a:defRPr>
                <a:solidFill>
                  <a:schemeClr val="tx1"/>
                </a:solidFill>
                <a:latin typeface="TheSansOsF SemiLight" pitchFamily="-112" charset="0"/>
                <a:ea typeface="Osaka" pitchFamily="-84" charset="-128"/>
              </a:defRPr>
            </a:lvl5pPr>
            <a:lvl6pPr marL="25146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6pPr>
            <a:lvl7pPr marL="29718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7pPr>
            <a:lvl8pPr marL="34290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8pPr>
            <a:lvl9pPr marL="38862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9pPr>
          </a:lstStyle>
          <a:p>
            <a:pPr>
              <a:spcBef>
                <a:spcPct val="0"/>
              </a:spcBef>
              <a:buFontTx/>
              <a:buNone/>
            </a:pPr>
            <a:endParaRPr lang="de-DE" altLang="de-DE">
              <a:latin typeface="TheSansOsF SemiBold" pitchFamily="16" charset="0"/>
              <a:ea typeface="ＭＳ Ｐゴシック" pitchFamily="34" charset="-128"/>
            </a:endParaRPr>
          </a:p>
        </p:txBody>
      </p:sp>
      <p:sp>
        <p:nvSpPr>
          <p:cNvPr id="26631" name="Textfeld 5"/>
          <p:cNvSpPr txBox="1">
            <a:spLocks noChangeArrowheads="1"/>
          </p:cNvSpPr>
          <p:nvPr/>
        </p:nvSpPr>
        <p:spPr bwMode="auto">
          <a:xfrm>
            <a:off x="0" y="958448"/>
            <a:ext cx="9144000"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a:solidFill>
                  <a:schemeClr val="tx1"/>
                </a:solidFill>
                <a:latin typeface="TheSansOsF SemiLight" pitchFamily="-112" charset="0"/>
                <a:ea typeface="Osaka" pitchFamily="-84" charset="-128"/>
              </a:defRPr>
            </a:lvl1pPr>
            <a:lvl2pPr marL="742950" indent="-285750">
              <a:spcBef>
                <a:spcPct val="20000"/>
              </a:spcBef>
              <a:buChar char="»"/>
              <a:defRPr>
                <a:solidFill>
                  <a:schemeClr val="tx1"/>
                </a:solidFill>
                <a:latin typeface="TheSansOsF SemiLight" pitchFamily="-112" charset="0"/>
                <a:ea typeface="Osaka" pitchFamily="-84" charset="-128"/>
              </a:defRPr>
            </a:lvl2pPr>
            <a:lvl3pPr marL="1143000" indent="-228600">
              <a:spcBef>
                <a:spcPct val="20000"/>
              </a:spcBef>
              <a:buChar char="»"/>
              <a:defRPr>
                <a:solidFill>
                  <a:schemeClr val="tx1"/>
                </a:solidFill>
                <a:latin typeface="TheSansOsF SemiLight" pitchFamily="-112" charset="0"/>
                <a:ea typeface="Osaka" pitchFamily="-84" charset="-128"/>
              </a:defRPr>
            </a:lvl3pPr>
            <a:lvl4pPr marL="1600200" indent="-228600">
              <a:spcBef>
                <a:spcPct val="20000"/>
              </a:spcBef>
              <a:buChar char="»"/>
              <a:defRPr>
                <a:solidFill>
                  <a:schemeClr val="tx1"/>
                </a:solidFill>
                <a:latin typeface="TheSansOsF SemiLight" pitchFamily="-112" charset="0"/>
                <a:ea typeface="Osaka" pitchFamily="-84" charset="-128"/>
              </a:defRPr>
            </a:lvl4pPr>
            <a:lvl5pPr marL="2057400" indent="-228600">
              <a:spcBef>
                <a:spcPct val="20000"/>
              </a:spcBef>
              <a:buChar char="»"/>
              <a:defRPr>
                <a:solidFill>
                  <a:schemeClr val="tx1"/>
                </a:solidFill>
                <a:latin typeface="TheSansOsF SemiLight" pitchFamily="-112" charset="0"/>
                <a:ea typeface="Osaka" pitchFamily="-84" charset="-128"/>
              </a:defRPr>
            </a:lvl5pPr>
            <a:lvl6pPr marL="25146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6pPr>
            <a:lvl7pPr marL="29718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7pPr>
            <a:lvl8pPr marL="34290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8pPr>
            <a:lvl9pPr marL="38862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9pPr>
          </a:lstStyle>
          <a:p>
            <a:pPr algn="ctr">
              <a:spcBef>
                <a:spcPct val="0"/>
              </a:spcBef>
              <a:buFontTx/>
              <a:buNone/>
            </a:pPr>
            <a:r>
              <a:rPr lang="de-DE" altLang="de-DE" sz="2500" b="1" i="1" dirty="0" smtClean="0">
                <a:latin typeface="TheSansOsF SemiBold" pitchFamily="16" charset="0"/>
                <a:ea typeface="ＭＳ Ｐゴシック" pitchFamily="34" charset="-128"/>
              </a:rPr>
              <a:t>2. ZUKUNFTSWERKSTATT TROTHA</a:t>
            </a:r>
            <a:endParaRPr lang="de-DE" altLang="de-DE" sz="2500" b="1" i="1" dirty="0">
              <a:latin typeface="TheSansOsF SemiBold" pitchFamily="16" charset="0"/>
              <a:ea typeface="ＭＳ Ｐゴシック" pitchFamily="34" charset="-128"/>
            </a:endParaRPr>
          </a:p>
        </p:txBody>
      </p:sp>
      <p:sp>
        <p:nvSpPr>
          <p:cNvPr id="26633" name="Textfeld 2"/>
          <p:cNvSpPr txBox="1">
            <a:spLocks noChangeArrowheads="1"/>
          </p:cNvSpPr>
          <p:nvPr/>
        </p:nvSpPr>
        <p:spPr bwMode="auto">
          <a:xfrm>
            <a:off x="0" y="6453188"/>
            <a:ext cx="37084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a:solidFill>
                  <a:schemeClr val="tx1"/>
                </a:solidFill>
                <a:latin typeface="TheSansOsF SemiLight" pitchFamily="-112" charset="0"/>
                <a:ea typeface="Osaka" pitchFamily="-84" charset="-128"/>
              </a:defRPr>
            </a:lvl1pPr>
            <a:lvl2pPr marL="742950" indent="-285750">
              <a:spcBef>
                <a:spcPct val="20000"/>
              </a:spcBef>
              <a:buChar char="»"/>
              <a:defRPr>
                <a:solidFill>
                  <a:schemeClr val="tx1"/>
                </a:solidFill>
                <a:latin typeface="TheSansOsF SemiLight" pitchFamily="-112" charset="0"/>
                <a:ea typeface="Osaka" pitchFamily="-84" charset="-128"/>
              </a:defRPr>
            </a:lvl2pPr>
            <a:lvl3pPr marL="1143000" indent="-228600">
              <a:spcBef>
                <a:spcPct val="20000"/>
              </a:spcBef>
              <a:buChar char="»"/>
              <a:defRPr>
                <a:solidFill>
                  <a:schemeClr val="tx1"/>
                </a:solidFill>
                <a:latin typeface="TheSansOsF SemiLight" pitchFamily="-112" charset="0"/>
                <a:ea typeface="Osaka" pitchFamily="-84" charset="-128"/>
              </a:defRPr>
            </a:lvl3pPr>
            <a:lvl4pPr marL="1600200" indent="-228600">
              <a:spcBef>
                <a:spcPct val="20000"/>
              </a:spcBef>
              <a:buChar char="»"/>
              <a:defRPr>
                <a:solidFill>
                  <a:schemeClr val="tx1"/>
                </a:solidFill>
                <a:latin typeface="TheSansOsF SemiLight" pitchFamily="-112" charset="0"/>
                <a:ea typeface="Osaka" pitchFamily="-84" charset="-128"/>
              </a:defRPr>
            </a:lvl4pPr>
            <a:lvl5pPr marL="2057400" indent="-228600">
              <a:spcBef>
                <a:spcPct val="20000"/>
              </a:spcBef>
              <a:buChar char="»"/>
              <a:defRPr>
                <a:solidFill>
                  <a:schemeClr val="tx1"/>
                </a:solidFill>
                <a:latin typeface="TheSansOsF SemiLight" pitchFamily="-112" charset="0"/>
                <a:ea typeface="Osaka" pitchFamily="-84" charset="-128"/>
              </a:defRPr>
            </a:lvl5pPr>
            <a:lvl6pPr marL="25146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6pPr>
            <a:lvl7pPr marL="29718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7pPr>
            <a:lvl8pPr marL="34290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8pPr>
            <a:lvl9pPr marL="3886200" indent="-228600" eaLnBrk="0" fontAlgn="base" hangingPunct="0">
              <a:spcBef>
                <a:spcPct val="20000"/>
              </a:spcBef>
              <a:spcAft>
                <a:spcPct val="0"/>
              </a:spcAft>
              <a:buChar char="»"/>
              <a:defRPr>
                <a:solidFill>
                  <a:schemeClr val="tx1"/>
                </a:solidFill>
                <a:latin typeface="TheSansOsF SemiLight" pitchFamily="-112" charset="0"/>
                <a:ea typeface="Osaka" pitchFamily="-84" charset="-128"/>
              </a:defRPr>
            </a:lvl9pPr>
          </a:lstStyle>
          <a:p>
            <a:pPr>
              <a:spcBef>
                <a:spcPct val="0"/>
              </a:spcBef>
              <a:buFontTx/>
              <a:buNone/>
            </a:pPr>
            <a:r>
              <a:rPr lang="de-DE" altLang="de-DE" sz="1000" dirty="0">
                <a:latin typeface="TheSansOsF SemiBold" pitchFamily="16" charset="0"/>
                <a:ea typeface="ＭＳ Ｐゴシック" pitchFamily="34" charset="-128"/>
              </a:rPr>
              <a:t>Zukunftswerkstatt </a:t>
            </a:r>
            <a:r>
              <a:rPr lang="de-DE" altLang="de-DE" sz="1000" dirty="0" smtClean="0">
                <a:latin typeface="TheSansOsF SemiBold" pitchFamily="16" charset="0"/>
                <a:ea typeface="ＭＳ Ｐゴシック" pitchFamily="34" charset="-128"/>
              </a:rPr>
              <a:t>Trotha</a:t>
            </a:r>
            <a:endParaRPr lang="de-DE" altLang="de-DE" sz="1000" dirty="0">
              <a:latin typeface="TheSansOsF SemiBold" pitchFamily="16" charset="0"/>
              <a:ea typeface="ＭＳ Ｐゴシック"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aesentation_Bürgerforum Heide-Nord und Lettin 2015 - neu">
  <a:themeElements>
    <a:clrScheme name="Highway 4">
      <a:dk1>
        <a:srgbClr val="131313"/>
      </a:dk1>
      <a:lt1>
        <a:srgbClr val="FFFFFF"/>
      </a:lt1>
      <a:dk2>
        <a:srgbClr val="FFFFFF"/>
      </a:dk2>
      <a:lt2>
        <a:srgbClr val="FFFFFF"/>
      </a:lt2>
      <a:accent1>
        <a:srgbClr val="3366CC"/>
      </a:accent1>
      <a:accent2>
        <a:srgbClr val="00B000"/>
      </a:accent2>
      <a:accent3>
        <a:srgbClr val="FFFFFF"/>
      </a:accent3>
      <a:accent4>
        <a:srgbClr val="0E0E0E"/>
      </a:accent4>
      <a:accent5>
        <a:srgbClr val="ADB8E2"/>
      </a:accent5>
      <a:accent6>
        <a:srgbClr val="009F00"/>
      </a:accent6>
      <a:hlink>
        <a:srgbClr val="66CCFF"/>
      </a:hlink>
      <a:folHlink>
        <a:srgbClr val="FFE701"/>
      </a:folHlink>
    </a:clrScheme>
    <a:fontScheme name="Highway">
      <a:majorFont>
        <a:latin typeface="TheSansOsF SemiBold"/>
        <a:ea typeface="Osaka"/>
        <a:cs typeface="Osaka"/>
      </a:majorFont>
      <a:minorFont>
        <a:latin typeface="TheSansOsF SemiLight"/>
        <a:ea typeface="Osaka"/>
        <a:cs typeface="Osak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3600" b="0" i="0" u="none" strike="noStrike" cap="none" normalizeH="0" baseline="0">
            <a:ln>
              <a:noFill/>
            </a:ln>
            <a:solidFill>
              <a:schemeClr val="tx1"/>
            </a:solidFill>
            <a:effectLst/>
            <a:latin typeface="TheSansOsF SemiBold" pitchFamily="16" charset="0"/>
            <a:ea typeface="ＭＳ Ｐゴシック" pitchFamily="-112" charset="-128"/>
            <a:cs typeface="ＭＳ Ｐゴシック"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3600" b="0" i="0" u="none" strike="noStrike" cap="none" normalizeH="0" baseline="0">
            <a:ln>
              <a:noFill/>
            </a:ln>
            <a:solidFill>
              <a:schemeClr val="tx1"/>
            </a:solidFill>
            <a:effectLst/>
            <a:latin typeface="TheSansOsF SemiBold" pitchFamily="16" charset="0"/>
            <a:ea typeface="ＭＳ Ｐゴシック" pitchFamily="-112" charset="-128"/>
            <a:cs typeface="ＭＳ Ｐゴシック" pitchFamily="-112" charset="-128"/>
          </a:defRPr>
        </a:defPPr>
      </a:lstStyle>
    </a:lnDef>
  </a:objectDefaults>
  <a:extraClrSchemeLst>
    <a:extraClrScheme>
      <a:clrScheme name="Highway 1">
        <a:dk1>
          <a:srgbClr val="003366"/>
        </a:dk1>
        <a:lt1>
          <a:srgbClr val="FFFFFF"/>
        </a:lt1>
        <a:dk2>
          <a:srgbClr val="28863C"/>
        </a:dk2>
        <a:lt2>
          <a:srgbClr val="FFFFFF"/>
        </a:lt2>
        <a:accent1>
          <a:srgbClr val="3366CC"/>
        </a:accent1>
        <a:accent2>
          <a:srgbClr val="00B000"/>
        </a:accent2>
        <a:accent3>
          <a:srgbClr val="ACC3AF"/>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ighway 2">
        <a:dk1>
          <a:srgbClr val="777777"/>
        </a:dk1>
        <a:lt1>
          <a:srgbClr val="FFFFFF"/>
        </a:lt1>
        <a:dk2>
          <a:srgbClr val="28863C"/>
        </a:dk2>
        <a:lt2>
          <a:srgbClr val="FFFFFF"/>
        </a:lt2>
        <a:accent1>
          <a:srgbClr val="909082"/>
        </a:accent1>
        <a:accent2>
          <a:srgbClr val="809EA8"/>
        </a:accent2>
        <a:accent3>
          <a:srgbClr val="ACC3AF"/>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ighway 3">
        <a:dk1>
          <a:srgbClr val="FFFFFF"/>
        </a:dk1>
        <a:lt1>
          <a:srgbClr val="FFFFFF"/>
        </a:lt1>
        <a:dk2>
          <a:srgbClr val="FFFFFF"/>
        </a:dk2>
        <a:lt2>
          <a:srgbClr val="003366"/>
        </a:lt2>
        <a:accent1>
          <a:srgbClr val="3366CC"/>
        </a:accent1>
        <a:accent2>
          <a:srgbClr val="00B000"/>
        </a:accent2>
        <a:accent3>
          <a:srgbClr val="FFFFFF"/>
        </a:accent3>
        <a:accent4>
          <a:srgbClr val="DADADA"/>
        </a:accent4>
        <a:accent5>
          <a:srgbClr val="ADB8E2"/>
        </a:accent5>
        <a:accent6>
          <a:srgbClr val="009F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Highway 4">
        <a:dk1>
          <a:srgbClr val="131313"/>
        </a:dk1>
        <a:lt1>
          <a:srgbClr val="FFFFFF"/>
        </a:lt1>
        <a:dk2>
          <a:srgbClr val="FFFFFF"/>
        </a:dk2>
        <a:lt2>
          <a:srgbClr val="FFFFFF"/>
        </a:lt2>
        <a:accent1>
          <a:srgbClr val="3366CC"/>
        </a:accent1>
        <a:accent2>
          <a:srgbClr val="00B000"/>
        </a:accent2>
        <a:accent3>
          <a:srgbClr val="FFFFFF"/>
        </a:accent3>
        <a:accent4>
          <a:srgbClr val="0E0E0E"/>
        </a:accent4>
        <a:accent5>
          <a:srgbClr val="ADB8E2"/>
        </a:accent5>
        <a:accent6>
          <a:srgbClr val="009F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Praesentation_Bürgerforum Heide-Nord und Lettin 2015 - neu</Template>
  <TotalTime>0</TotalTime>
  <Words>14</Words>
  <Application>Microsoft Office PowerPoint</Application>
  <PresentationFormat>Bildschirmpräsentation (4:3)</PresentationFormat>
  <Paragraphs>15</Paragraphs>
  <Slides>1</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vt:i4>
      </vt:variant>
    </vt:vector>
  </HeadingPairs>
  <TitlesOfParts>
    <vt:vector size="9" baseType="lpstr">
      <vt:lpstr>Arial</vt:lpstr>
      <vt:lpstr>Helvetica</vt:lpstr>
      <vt:lpstr>ＭＳ Ｐゴシック</vt:lpstr>
      <vt:lpstr>Osaka</vt:lpstr>
      <vt:lpstr>TheSansOsF Light</vt:lpstr>
      <vt:lpstr>TheSansOsF SemiBold</vt:lpstr>
      <vt:lpstr>TheSansOsF SemiLight</vt:lpstr>
      <vt:lpstr>Praesentation_Bürgerforum Heide-Nord und Lettin 2015 - neu</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Mahlert, Jens</dc:creator>
  <cp:lastModifiedBy>Karin Grundmann</cp:lastModifiedBy>
  <cp:revision>5</cp:revision>
  <cp:lastPrinted>2015-09-09T06:28:00Z</cp:lastPrinted>
  <dcterms:created xsi:type="dcterms:W3CDTF">2015-09-09T05:19:54Z</dcterms:created>
  <dcterms:modified xsi:type="dcterms:W3CDTF">2015-10-02T13:45:53Z</dcterms:modified>
</cp:coreProperties>
</file>